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8" r:id="rId4"/>
    <p:sldId id="279" r:id="rId5"/>
    <p:sldId id="280" r:id="rId6"/>
    <p:sldId id="287" r:id="rId7"/>
    <p:sldId id="261" r:id="rId8"/>
    <p:sldId id="284" r:id="rId9"/>
    <p:sldId id="286" r:id="rId10"/>
    <p:sldId id="262" r:id="rId11"/>
    <p:sldId id="275" r:id="rId12"/>
    <p:sldId id="288" r:id="rId13"/>
    <p:sldId id="282" r:id="rId14"/>
    <p:sldId id="289" r:id="rId15"/>
    <p:sldId id="281" r:id="rId16"/>
    <p:sldId id="283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Mitchell" initials="MM" lastIdx="2" clrIdx="0">
    <p:extLst>
      <p:ext uri="{19B8F6BF-5375-455C-9EA6-DF929625EA0E}">
        <p15:presenceInfo xmlns:p15="http://schemas.microsoft.com/office/powerpoint/2012/main" userId="Maggie Mitch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8A7B7"/>
    <a:srgbClr val="D7E5E9"/>
    <a:srgbClr val="929C94"/>
    <a:srgbClr val="6397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C71FE-957A-4666-B91E-9B94030E7BF8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ID4096"/>
        </a:p>
      </dgm:t>
    </dgm:pt>
    <dgm:pt modelId="{3088BE1A-09B2-4299-B0B0-2E94BB92DDA1}">
      <dgm:prSet phldrT="[Κείμενο]" custT="1"/>
      <dgm:spPr/>
      <dgm:t>
        <a:bodyPr/>
        <a:lstStyle/>
        <a:p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Intensive farming systems are accused of downgrading animal welfare</a:t>
          </a:r>
          <a:endParaRPr lang="LID4096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ED219-AA41-4E87-A880-83A3F0FF7CAC}" type="parTrans" cxnId="{C11B6213-E788-4F57-A15D-E1F66AC93D37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A1F97-DA7D-49DD-AB71-7B7135890E41}" type="sibTrans" cxnId="{C11B6213-E788-4F57-A15D-E1F66AC93D37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44746-9D2F-4D92-8225-0CF11A862379}">
      <dgm:prSet phldrT="[Κείμενο]" custT="1"/>
      <dgm:spPr/>
      <dgm:t>
        <a:bodyPr/>
        <a:lstStyle/>
        <a:p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Welfare improvement  </a:t>
          </a:r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↑ living quality, sustainability, profitability </a:t>
          </a:r>
          <a:endParaRPr lang="LID4096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88E58-7C9F-41EF-BC0A-48893CE4F84D}" type="parTrans" cxnId="{9D302B62-5CC1-409C-93C9-830CE005853F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4182E-52BA-4EB7-A872-9EFCE885CAE7}" type="sibTrans" cxnId="{9D302B62-5CC1-409C-93C9-830CE005853F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F3C47-2FAC-4F00-9E6F-EEC9F68ADD9B}">
      <dgm:prSet phldrT="[Κείμενο]" custT="1"/>
      <dgm:spPr/>
      <dgm:t>
        <a:bodyPr/>
        <a:lstStyle/>
        <a:p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Extensive farming systems are challenged by environmental conditions and diseases</a:t>
          </a:r>
          <a:endParaRPr lang="LID4096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868A6-7775-4098-9463-C68C4AEC5D12}" type="parTrans" cxnId="{36B93C5E-E27B-4BAD-BCC0-88382F394CB9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D340F-0DC1-4E29-BB99-1F71C013D353}" type="sibTrans" cxnId="{36B93C5E-E27B-4BAD-BCC0-88382F394CB9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5AF9D-6092-402F-A9A7-72947C4638A7}" type="pres">
      <dgm:prSet presAssocID="{A9CC71FE-957A-4666-B91E-9B94030E7BF8}" presName="vert0" presStyleCnt="0">
        <dgm:presLayoutVars>
          <dgm:dir/>
          <dgm:animOne val="branch"/>
          <dgm:animLvl val="lvl"/>
        </dgm:presLayoutVars>
      </dgm:prSet>
      <dgm:spPr/>
    </dgm:pt>
    <dgm:pt modelId="{874B5640-8484-445B-BD09-D3602B426BB1}" type="pres">
      <dgm:prSet presAssocID="{3088BE1A-09B2-4299-B0B0-2E94BB92DDA1}" presName="thickLine" presStyleLbl="alignNode1" presStyleIdx="0" presStyleCnt="3"/>
      <dgm:spPr/>
    </dgm:pt>
    <dgm:pt modelId="{E30EA35B-A618-49A8-B4E8-544D77E67118}" type="pres">
      <dgm:prSet presAssocID="{3088BE1A-09B2-4299-B0B0-2E94BB92DDA1}" presName="horz1" presStyleCnt="0"/>
      <dgm:spPr/>
    </dgm:pt>
    <dgm:pt modelId="{E3F93EC1-D6D9-42C9-AFDF-078E88C234CA}" type="pres">
      <dgm:prSet presAssocID="{3088BE1A-09B2-4299-B0B0-2E94BB92DDA1}" presName="tx1" presStyleLbl="revTx" presStyleIdx="0" presStyleCnt="3"/>
      <dgm:spPr/>
    </dgm:pt>
    <dgm:pt modelId="{844F47F5-5DFF-4271-B5F6-C32AAB4B0248}" type="pres">
      <dgm:prSet presAssocID="{3088BE1A-09B2-4299-B0B0-2E94BB92DDA1}" presName="vert1" presStyleCnt="0"/>
      <dgm:spPr/>
    </dgm:pt>
    <dgm:pt modelId="{DCBDE2DA-4D79-485C-9531-9770A59E558D}" type="pres">
      <dgm:prSet presAssocID="{14AF3C47-2FAC-4F00-9E6F-EEC9F68ADD9B}" presName="thickLine" presStyleLbl="alignNode1" presStyleIdx="1" presStyleCnt="3"/>
      <dgm:spPr/>
    </dgm:pt>
    <dgm:pt modelId="{37BD2381-C9B2-4EB2-8916-A30D589AD598}" type="pres">
      <dgm:prSet presAssocID="{14AF3C47-2FAC-4F00-9E6F-EEC9F68ADD9B}" presName="horz1" presStyleCnt="0"/>
      <dgm:spPr/>
    </dgm:pt>
    <dgm:pt modelId="{18C1EAD8-9363-4E35-B2F6-C8036F8D76AE}" type="pres">
      <dgm:prSet presAssocID="{14AF3C47-2FAC-4F00-9E6F-EEC9F68ADD9B}" presName="tx1" presStyleLbl="revTx" presStyleIdx="1" presStyleCnt="3"/>
      <dgm:spPr/>
    </dgm:pt>
    <dgm:pt modelId="{0E8FC543-5674-4C30-A7DB-D8F81F192BDD}" type="pres">
      <dgm:prSet presAssocID="{14AF3C47-2FAC-4F00-9E6F-EEC9F68ADD9B}" presName="vert1" presStyleCnt="0"/>
      <dgm:spPr/>
    </dgm:pt>
    <dgm:pt modelId="{A244965E-AE9E-4B1C-B302-D5210447AE7E}" type="pres">
      <dgm:prSet presAssocID="{A5A44746-9D2F-4D92-8225-0CF11A862379}" presName="thickLine" presStyleLbl="alignNode1" presStyleIdx="2" presStyleCnt="3"/>
      <dgm:spPr/>
    </dgm:pt>
    <dgm:pt modelId="{ACE27E65-5135-4AC6-A16A-D2023E18A97D}" type="pres">
      <dgm:prSet presAssocID="{A5A44746-9D2F-4D92-8225-0CF11A862379}" presName="horz1" presStyleCnt="0"/>
      <dgm:spPr/>
    </dgm:pt>
    <dgm:pt modelId="{7C2EC2C4-5896-40B9-B7A1-803D13629AFD}" type="pres">
      <dgm:prSet presAssocID="{A5A44746-9D2F-4D92-8225-0CF11A862379}" presName="tx1" presStyleLbl="revTx" presStyleIdx="2" presStyleCnt="3"/>
      <dgm:spPr/>
    </dgm:pt>
    <dgm:pt modelId="{A9BA6872-A0AC-4DC6-A074-293EDD9B82F6}" type="pres">
      <dgm:prSet presAssocID="{A5A44746-9D2F-4D92-8225-0CF11A862379}" presName="vert1" presStyleCnt="0"/>
      <dgm:spPr/>
    </dgm:pt>
  </dgm:ptLst>
  <dgm:cxnLst>
    <dgm:cxn modelId="{C11B6213-E788-4F57-A15D-E1F66AC93D37}" srcId="{A9CC71FE-957A-4666-B91E-9B94030E7BF8}" destId="{3088BE1A-09B2-4299-B0B0-2E94BB92DDA1}" srcOrd="0" destOrd="0" parTransId="{A4CED219-AA41-4E87-A880-83A3F0FF7CAC}" sibTransId="{B7FA1F97-DA7D-49DD-AB71-7B7135890E41}"/>
    <dgm:cxn modelId="{83C0C32C-792A-4B98-8EA4-28BF99EFDA6F}" type="presOf" srcId="{3088BE1A-09B2-4299-B0B0-2E94BB92DDA1}" destId="{E3F93EC1-D6D9-42C9-AFDF-078E88C234CA}" srcOrd="0" destOrd="0" presId="urn:microsoft.com/office/officeart/2008/layout/LinedList"/>
    <dgm:cxn modelId="{36B93C5E-E27B-4BAD-BCC0-88382F394CB9}" srcId="{A9CC71FE-957A-4666-B91E-9B94030E7BF8}" destId="{14AF3C47-2FAC-4F00-9E6F-EEC9F68ADD9B}" srcOrd="1" destOrd="0" parTransId="{5BF868A6-7775-4098-9463-C68C4AEC5D12}" sibTransId="{9F7D340F-0DC1-4E29-BB99-1F71C013D353}"/>
    <dgm:cxn modelId="{9D302B62-5CC1-409C-93C9-830CE005853F}" srcId="{A9CC71FE-957A-4666-B91E-9B94030E7BF8}" destId="{A5A44746-9D2F-4D92-8225-0CF11A862379}" srcOrd="2" destOrd="0" parTransId="{A9888E58-7C9F-41EF-BC0A-48893CE4F84D}" sibTransId="{54D4182E-52BA-4EB7-A872-9EFCE885CAE7}"/>
    <dgm:cxn modelId="{338F5255-97A3-44D2-BB28-447AD01BA2C4}" type="presOf" srcId="{14AF3C47-2FAC-4F00-9E6F-EEC9F68ADD9B}" destId="{18C1EAD8-9363-4E35-B2F6-C8036F8D76AE}" srcOrd="0" destOrd="0" presId="urn:microsoft.com/office/officeart/2008/layout/LinedList"/>
    <dgm:cxn modelId="{79E7B159-7E8E-4744-B16E-2CE5E9A407C5}" type="presOf" srcId="{A9CC71FE-957A-4666-B91E-9B94030E7BF8}" destId="{D9E5AF9D-6092-402F-A9A7-72947C4638A7}" srcOrd="0" destOrd="0" presId="urn:microsoft.com/office/officeart/2008/layout/LinedList"/>
    <dgm:cxn modelId="{F1936FD3-0BC0-4FA5-947B-90CFACEF4B25}" type="presOf" srcId="{A5A44746-9D2F-4D92-8225-0CF11A862379}" destId="{7C2EC2C4-5896-40B9-B7A1-803D13629AFD}" srcOrd="0" destOrd="0" presId="urn:microsoft.com/office/officeart/2008/layout/LinedList"/>
    <dgm:cxn modelId="{023D10CA-6909-4CB5-A089-D681473B28AE}" type="presParOf" srcId="{D9E5AF9D-6092-402F-A9A7-72947C4638A7}" destId="{874B5640-8484-445B-BD09-D3602B426BB1}" srcOrd="0" destOrd="0" presId="urn:microsoft.com/office/officeart/2008/layout/LinedList"/>
    <dgm:cxn modelId="{CE755D74-DD32-450D-87A7-FDBEFFFAC503}" type="presParOf" srcId="{D9E5AF9D-6092-402F-A9A7-72947C4638A7}" destId="{E30EA35B-A618-49A8-B4E8-544D77E67118}" srcOrd="1" destOrd="0" presId="urn:microsoft.com/office/officeart/2008/layout/LinedList"/>
    <dgm:cxn modelId="{CF03FDD3-474B-4370-93F0-9A38CD96B4E3}" type="presParOf" srcId="{E30EA35B-A618-49A8-B4E8-544D77E67118}" destId="{E3F93EC1-D6D9-42C9-AFDF-078E88C234CA}" srcOrd="0" destOrd="0" presId="urn:microsoft.com/office/officeart/2008/layout/LinedList"/>
    <dgm:cxn modelId="{BB4C8453-4745-4EB5-88AE-CA3EE45F58A6}" type="presParOf" srcId="{E30EA35B-A618-49A8-B4E8-544D77E67118}" destId="{844F47F5-5DFF-4271-B5F6-C32AAB4B0248}" srcOrd="1" destOrd="0" presId="urn:microsoft.com/office/officeart/2008/layout/LinedList"/>
    <dgm:cxn modelId="{62E612EA-6F19-4A03-85AE-B5D907C1A0B3}" type="presParOf" srcId="{D9E5AF9D-6092-402F-A9A7-72947C4638A7}" destId="{DCBDE2DA-4D79-485C-9531-9770A59E558D}" srcOrd="2" destOrd="0" presId="urn:microsoft.com/office/officeart/2008/layout/LinedList"/>
    <dgm:cxn modelId="{B5546643-D493-43F7-AB04-5B9C058959E8}" type="presParOf" srcId="{D9E5AF9D-6092-402F-A9A7-72947C4638A7}" destId="{37BD2381-C9B2-4EB2-8916-A30D589AD598}" srcOrd="3" destOrd="0" presId="urn:microsoft.com/office/officeart/2008/layout/LinedList"/>
    <dgm:cxn modelId="{8C7E068A-77EF-42AC-8B05-0116C452EDAA}" type="presParOf" srcId="{37BD2381-C9B2-4EB2-8916-A30D589AD598}" destId="{18C1EAD8-9363-4E35-B2F6-C8036F8D76AE}" srcOrd="0" destOrd="0" presId="urn:microsoft.com/office/officeart/2008/layout/LinedList"/>
    <dgm:cxn modelId="{B778156B-EE6B-4AF2-BAB9-E690C386F8A1}" type="presParOf" srcId="{37BD2381-C9B2-4EB2-8916-A30D589AD598}" destId="{0E8FC543-5674-4C30-A7DB-D8F81F192BDD}" srcOrd="1" destOrd="0" presId="urn:microsoft.com/office/officeart/2008/layout/LinedList"/>
    <dgm:cxn modelId="{CFAAF393-BBE5-4EC3-9B72-D96B40D115DA}" type="presParOf" srcId="{D9E5AF9D-6092-402F-A9A7-72947C4638A7}" destId="{A244965E-AE9E-4B1C-B302-D5210447AE7E}" srcOrd="4" destOrd="0" presId="urn:microsoft.com/office/officeart/2008/layout/LinedList"/>
    <dgm:cxn modelId="{80EAB03A-5F06-4D7D-84F0-AFBE1C6639B7}" type="presParOf" srcId="{D9E5AF9D-6092-402F-A9A7-72947C4638A7}" destId="{ACE27E65-5135-4AC6-A16A-D2023E18A97D}" srcOrd="5" destOrd="0" presId="urn:microsoft.com/office/officeart/2008/layout/LinedList"/>
    <dgm:cxn modelId="{3B720A01-8290-43E1-B5A9-C68294F394F2}" type="presParOf" srcId="{ACE27E65-5135-4AC6-A16A-D2023E18A97D}" destId="{7C2EC2C4-5896-40B9-B7A1-803D13629AFD}" srcOrd="0" destOrd="0" presId="urn:microsoft.com/office/officeart/2008/layout/LinedList"/>
    <dgm:cxn modelId="{FA6F8E03-B950-4D3E-A84A-222227BFD09A}" type="presParOf" srcId="{ACE27E65-5135-4AC6-A16A-D2023E18A97D}" destId="{A9BA6872-A0AC-4DC6-A074-293EDD9B82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D7ACA-9DA4-4508-AE83-9A4384CBCC29}" type="doc">
      <dgm:prSet loTypeId="urn:microsoft.com/office/officeart/2005/8/layout/orgChart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LID4096"/>
        </a:p>
      </dgm:t>
    </dgm:pt>
    <dgm:pt modelId="{88E164B9-6622-4AD0-99F2-0490AF3F0569}">
      <dgm:prSet custT="1"/>
      <dgm:spPr>
        <a:ln>
          <a:solidFill>
            <a:srgbClr val="78A7B7"/>
          </a:solidFill>
        </a:ln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Modified AWIN Protocol</a:t>
          </a:r>
          <a:endParaRPr lang="LID4096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C4B52-CC1F-4EC7-8378-D1E310B62656}" type="parTrans" cxnId="{D2249759-A95F-473F-BA5D-DFD462315CF6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C0505-37CA-415B-9B03-EE58313A33EC}" type="sibTrans" cxnId="{D2249759-A95F-473F-BA5D-DFD462315CF6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F8396-52FF-4167-90AE-CF0FE1B9A145}">
      <dgm:prSet custT="1"/>
      <dgm:spPr>
        <a:ln>
          <a:solidFill>
            <a:srgbClr val="78A7B7"/>
          </a:solidFill>
        </a:ln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Limbs</a:t>
          </a:r>
        </a:p>
      </dgm:t>
    </dgm:pt>
    <dgm:pt modelId="{1E5DA803-4DC9-4063-80AA-1FE1659B9B9E}" type="parTrans" cxnId="{1AA57121-F186-4E23-B39F-6986A36D11C3}">
      <dgm:prSet custT="1"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9C520-9D92-4F67-B530-CE5B7994B1C3}" type="sibTrans" cxnId="{1AA57121-F186-4E23-B39F-6986A36D11C3}">
      <dgm:prSet/>
      <dgm:spPr/>
      <dgm:t>
        <a:bodyPr/>
        <a:lstStyle/>
        <a:p>
          <a:endParaRPr lang="LID4096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04CAD-DFD8-4595-BAEB-E835E290C53A}">
      <dgm:prSet custT="1"/>
      <dgm:spPr>
        <a:ln>
          <a:solidFill>
            <a:srgbClr val="78A7B7"/>
          </a:solidFill>
        </a:ln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Head</a:t>
          </a:r>
        </a:p>
      </dgm:t>
    </dgm:pt>
    <dgm:pt modelId="{D0E720F1-E22F-45F8-9393-EF8BCFC8FCCA}" type="parTrans" cxnId="{50DAFAB1-09D9-417F-80D6-68FD06CAE75E}">
      <dgm:prSet/>
      <dgm:spPr/>
      <dgm:t>
        <a:bodyPr/>
        <a:lstStyle/>
        <a:p>
          <a:endParaRPr lang="LID4096" sz="2400"/>
        </a:p>
      </dgm:t>
    </dgm:pt>
    <dgm:pt modelId="{F776C465-4F87-4585-AAC2-C2EC1185B93F}" type="sibTrans" cxnId="{50DAFAB1-09D9-417F-80D6-68FD06CAE75E}">
      <dgm:prSet/>
      <dgm:spPr/>
      <dgm:t>
        <a:bodyPr/>
        <a:lstStyle/>
        <a:p>
          <a:endParaRPr lang="LID4096" sz="2400"/>
        </a:p>
      </dgm:t>
    </dgm:pt>
    <dgm:pt modelId="{80528B2F-9A36-40AD-9D73-702869BAA182}">
      <dgm:prSet custT="1"/>
      <dgm:spPr>
        <a:ln>
          <a:solidFill>
            <a:srgbClr val="78A7B7"/>
          </a:solidFill>
        </a:ln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Udder</a:t>
          </a:r>
        </a:p>
      </dgm:t>
    </dgm:pt>
    <dgm:pt modelId="{975ADC45-947A-479E-8EA4-2112C4D71FE1}" type="parTrans" cxnId="{FFB78A46-D96A-424A-9D9E-0077558B6342}">
      <dgm:prSet/>
      <dgm:spPr/>
      <dgm:t>
        <a:bodyPr/>
        <a:lstStyle/>
        <a:p>
          <a:endParaRPr lang="LID4096" sz="2400"/>
        </a:p>
      </dgm:t>
    </dgm:pt>
    <dgm:pt modelId="{747C2869-676E-4EA5-BDB1-F6301DD033C0}" type="sibTrans" cxnId="{FFB78A46-D96A-424A-9D9E-0077558B6342}">
      <dgm:prSet/>
      <dgm:spPr/>
      <dgm:t>
        <a:bodyPr/>
        <a:lstStyle/>
        <a:p>
          <a:endParaRPr lang="LID4096" sz="2400"/>
        </a:p>
      </dgm:t>
    </dgm:pt>
    <dgm:pt modelId="{4ABE5285-381B-486D-BD7B-55747822457D}">
      <dgm:prSet custT="1"/>
      <dgm:spPr>
        <a:ln>
          <a:solidFill>
            <a:srgbClr val="78A7B7"/>
          </a:solidFill>
        </a:ln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Body</a:t>
          </a:r>
        </a:p>
      </dgm:t>
    </dgm:pt>
    <dgm:pt modelId="{11F4C3B2-4739-463F-8556-3AC0C38EA06F}" type="parTrans" cxnId="{D4833143-3D22-4AC9-9187-22B8BC7905B1}">
      <dgm:prSet/>
      <dgm:spPr/>
      <dgm:t>
        <a:bodyPr/>
        <a:lstStyle/>
        <a:p>
          <a:endParaRPr lang="LID4096" sz="2400"/>
        </a:p>
      </dgm:t>
    </dgm:pt>
    <dgm:pt modelId="{CC033C25-0DCA-4E69-A46B-3E247090A0F3}" type="sibTrans" cxnId="{D4833143-3D22-4AC9-9187-22B8BC7905B1}">
      <dgm:prSet/>
      <dgm:spPr/>
      <dgm:t>
        <a:bodyPr/>
        <a:lstStyle/>
        <a:p>
          <a:endParaRPr lang="LID4096" sz="2400"/>
        </a:p>
      </dgm:t>
    </dgm:pt>
    <dgm:pt modelId="{27168C6C-866F-4D66-9D82-005DEFA99FA6}" type="pres">
      <dgm:prSet presAssocID="{B0AD7ACA-9DA4-4508-AE83-9A4384CBCC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7CA335-C50A-4F0B-9414-9FB4E8CA0753}" type="pres">
      <dgm:prSet presAssocID="{88E164B9-6622-4AD0-99F2-0490AF3F0569}" presName="hierRoot1" presStyleCnt="0">
        <dgm:presLayoutVars>
          <dgm:hierBranch val="init"/>
        </dgm:presLayoutVars>
      </dgm:prSet>
      <dgm:spPr/>
    </dgm:pt>
    <dgm:pt modelId="{4DCCE0A0-F01E-4358-9069-81F7C6BEEFC8}" type="pres">
      <dgm:prSet presAssocID="{88E164B9-6622-4AD0-99F2-0490AF3F0569}" presName="rootComposite1" presStyleCnt="0"/>
      <dgm:spPr/>
    </dgm:pt>
    <dgm:pt modelId="{FF02DAD9-B821-4A8F-A8E8-4252DBA9E92A}" type="pres">
      <dgm:prSet presAssocID="{88E164B9-6622-4AD0-99F2-0490AF3F0569}" presName="rootText1" presStyleLbl="node0" presStyleIdx="0" presStyleCnt="1" custScaleX="185526">
        <dgm:presLayoutVars>
          <dgm:chPref val="3"/>
        </dgm:presLayoutVars>
      </dgm:prSet>
      <dgm:spPr/>
    </dgm:pt>
    <dgm:pt modelId="{A0F07143-89A0-4D82-AD44-84A98CF6DA73}" type="pres">
      <dgm:prSet presAssocID="{88E164B9-6622-4AD0-99F2-0490AF3F0569}" presName="rootConnector1" presStyleLbl="node1" presStyleIdx="0" presStyleCnt="0"/>
      <dgm:spPr/>
    </dgm:pt>
    <dgm:pt modelId="{B79DA020-B38C-4098-8E43-441F51F82025}" type="pres">
      <dgm:prSet presAssocID="{88E164B9-6622-4AD0-99F2-0490AF3F0569}" presName="hierChild2" presStyleCnt="0"/>
      <dgm:spPr/>
    </dgm:pt>
    <dgm:pt modelId="{5A5E2156-BB61-4D67-B86F-E24C2BFE6ED0}" type="pres">
      <dgm:prSet presAssocID="{1E5DA803-4DC9-4063-80AA-1FE1659B9B9E}" presName="Name37" presStyleLbl="parChTrans1D2" presStyleIdx="0" presStyleCnt="4"/>
      <dgm:spPr/>
    </dgm:pt>
    <dgm:pt modelId="{669F0C5A-4B1D-496B-A4AB-30E0E624A784}" type="pres">
      <dgm:prSet presAssocID="{F9EF8396-52FF-4167-90AE-CF0FE1B9A145}" presName="hierRoot2" presStyleCnt="0">
        <dgm:presLayoutVars>
          <dgm:hierBranch val="init"/>
        </dgm:presLayoutVars>
      </dgm:prSet>
      <dgm:spPr/>
    </dgm:pt>
    <dgm:pt modelId="{77B172BB-4826-4E4F-B6D7-4B281FC4337A}" type="pres">
      <dgm:prSet presAssocID="{F9EF8396-52FF-4167-90AE-CF0FE1B9A145}" presName="rootComposite" presStyleCnt="0"/>
      <dgm:spPr/>
    </dgm:pt>
    <dgm:pt modelId="{CF5BFCC7-D218-4F53-BD30-FCB840BC0F40}" type="pres">
      <dgm:prSet presAssocID="{F9EF8396-52FF-4167-90AE-CF0FE1B9A145}" presName="rootText" presStyleLbl="node2" presStyleIdx="0" presStyleCnt="4">
        <dgm:presLayoutVars>
          <dgm:chPref val="3"/>
        </dgm:presLayoutVars>
      </dgm:prSet>
      <dgm:spPr/>
    </dgm:pt>
    <dgm:pt modelId="{97BB1CCB-0CFC-418B-84BB-89932102C914}" type="pres">
      <dgm:prSet presAssocID="{F9EF8396-52FF-4167-90AE-CF0FE1B9A145}" presName="rootConnector" presStyleLbl="node2" presStyleIdx="0" presStyleCnt="4"/>
      <dgm:spPr/>
    </dgm:pt>
    <dgm:pt modelId="{3C6375AF-7459-49B6-9CD7-A533C4C2F505}" type="pres">
      <dgm:prSet presAssocID="{F9EF8396-52FF-4167-90AE-CF0FE1B9A145}" presName="hierChild4" presStyleCnt="0"/>
      <dgm:spPr/>
    </dgm:pt>
    <dgm:pt modelId="{7B898ED9-4437-40E2-9D17-E34B17277DDB}" type="pres">
      <dgm:prSet presAssocID="{F9EF8396-52FF-4167-90AE-CF0FE1B9A145}" presName="hierChild5" presStyleCnt="0"/>
      <dgm:spPr/>
    </dgm:pt>
    <dgm:pt modelId="{179CBD25-A105-44D2-8E55-9FAAF43726B8}" type="pres">
      <dgm:prSet presAssocID="{D0E720F1-E22F-45F8-9393-EF8BCFC8FCCA}" presName="Name37" presStyleLbl="parChTrans1D2" presStyleIdx="1" presStyleCnt="4"/>
      <dgm:spPr/>
    </dgm:pt>
    <dgm:pt modelId="{9416CB8B-9ECC-4AAB-AA13-2B653EB585FA}" type="pres">
      <dgm:prSet presAssocID="{88004CAD-DFD8-4595-BAEB-E835E290C53A}" presName="hierRoot2" presStyleCnt="0">
        <dgm:presLayoutVars>
          <dgm:hierBranch val="init"/>
        </dgm:presLayoutVars>
      </dgm:prSet>
      <dgm:spPr/>
    </dgm:pt>
    <dgm:pt modelId="{32723534-169A-4ED4-B790-89F8E35F4C2D}" type="pres">
      <dgm:prSet presAssocID="{88004CAD-DFD8-4595-BAEB-E835E290C53A}" presName="rootComposite" presStyleCnt="0"/>
      <dgm:spPr/>
    </dgm:pt>
    <dgm:pt modelId="{77071EB1-F534-4EBD-B438-1DD6BD9F7DAC}" type="pres">
      <dgm:prSet presAssocID="{88004CAD-DFD8-4595-BAEB-E835E290C53A}" presName="rootText" presStyleLbl="node2" presStyleIdx="1" presStyleCnt="4">
        <dgm:presLayoutVars>
          <dgm:chPref val="3"/>
        </dgm:presLayoutVars>
      </dgm:prSet>
      <dgm:spPr/>
    </dgm:pt>
    <dgm:pt modelId="{64619D27-15AA-4A34-A49B-3135C839D2AD}" type="pres">
      <dgm:prSet presAssocID="{88004CAD-DFD8-4595-BAEB-E835E290C53A}" presName="rootConnector" presStyleLbl="node2" presStyleIdx="1" presStyleCnt="4"/>
      <dgm:spPr/>
    </dgm:pt>
    <dgm:pt modelId="{73FE554E-2591-4CD3-A046-B50A32F8D5EA}" type="pres">
      <dgm:prSet presAssocID="{88004CAD-DFD8-4595-BAEB-E835E290C53A}" presName="hierChild4" presStyleCnt="0"/>
      <dgm:spPr/>
    </dgm:pt>
    <dgm:pt modelId="{AD83E9E6-C92E-420A-AEC0-75E150626033}" type="pres">
      <dgm:prSet presAssocID="{88004CAD-DFD8-4595-BAEB-E835E290C53A}" presName="hierChild5" presStyleCnt="0"/>
      <dgm:spPr/>
    </dgm:pt>
    <dgm:pt modelId="{2D00308F-27EA-4C06-AD74-379E8B59353F}" type="pres">
      <dgm:prSet presAssocID="{975ADC45-947A-479E-8EA4-2112C4D71FE1}" presName="Name37" presStyleLbl="parChTrans1D2" presStyleIdx="2" presStyleCnt="4"/>
      <dgm:spPr/>
    </dgm:pt>
    <dgm:pt modelId="{1729DE33-9DC4-4DA6-BD06-E29D270355AA}" type="pres">
      <dgm:prSet presAssocID="{80528B2F-9A36-40AD-9D73-702869BAA182}" presName="hierRoot2" presStyleCnt="0">
        <dgm:presLayoutVars>
          <dgm:hierBranch val="init"/>
        </dgm:presLayoutVars>
      </dgm:prSet>
      <dgm:spPr/>
    </dgm:pt>
    <dgm:pt modelId="{FE707FFF-E657-40CF-8F76-ED9EECA39C45}" type="pres">
      <dgm:prSet presAssocID="{80528B2F-9A36-40AD-9D73-702869BAA182}" presName="rootComposite" presStyleCnt="0"/>
      <dgm:spPr/>
    </dgm:pt>
    <dgm:pt modelId="{F1A412B8-A41A-4774-AD6F-2E9F47333816}" type="pres">
      <dgm:prSet presAssocID="{80528B2F-9A36-40AD-9D73-702869BAA182}" presName="rootText" presStyleLbl="node2" presStyleIdx="2" presStyleCnt="4">
        <dgm:presLayoutVars>
          <dgm:chPref val="3"/>
        </dgm:presLayoutVars>
      </dgm:prSet>
      <dgm:spPr/>
    </dgm:pt>
    <dgm:pt modelId="{26540738-02FA-40DC-90B9-8A168505F0EC}" type="pres">
      <dgm:prSet presAssocID="{80528B2F-9A36-40AD-9D73-702869BAA182}" presName="rootConnector" presStyleLbl="node2" presStyleIdx="2" presStyleCnt="4"/>
      <dgm:spPr/>
    </dgm:pt>
    <dgm:pt modelId="{A8BCB290-32C7-462E-AA8E-A06DA0F9A91E}" type="pres">
      <dgm:prSet presAssocID="{80528B2F-9A36-40AD-9D73-702869BAA182}" presName="hierChild4" presStyleCnt="0"/>
      <dgm:spPr/>
    </dgm:pt>
    <dgm:pt modelId="{B3832008-0409-4792-9477-3B522BD2D75A}" type="pres">
      <dgm:prSet presAssocID="{80528B2F-9A36-40AD-9D73-702869BAA182}" presName="hierChild5" presStyleCnt="0"/>
      <dgm:spPr/>
    </dgm:pt>
    <dgm:pt modelId="{46404469-25EA-4FCB-AE32-FDC10913178D}" type="pres">
      <dgm:prSet presAssocID="{11F4C3B2-4739-463F-8556-3AC0C38EA06F}" presName="Name37" presStyleLbl="parChTrans1D2" presStyleIdx="3" presStyleCnt="4"/>
      <dgm:spPr/>
    </dgm:pt>
    <dgm:pt modelId="{8C1BC0B7-499F-4A27-B218-3DDA4460AF17}" type="pres">
      <dgm:prSet presAssocID="{4ABE5285-381B-486D-BD7B-55747822457D}" presName="hierRoot2" presStyleCnt="0">
        <dgm:presLayoutVars>
          <dgm:hierBranch val="init"/>
        </dgm:presLayoutVars>
      </dgm:prSet>
      <dgm:spPr/>
    </dgm:pt>
    <dgm:pt modelId="{58F22B14-FCEA-42C1-A4A3-B868904817EE}" type="pres">
      <dgm:prSet presAssocID="{4ABE5285-381B-486D-BD7B-55747822457D}" presName="rootComposite" presStyleCnt="0"/>
      <dgm:spPr/>
    </dgm:pt>
    <dgm:pt modelId="{CA2058B8-13AB-4DA2-9864-993BD4AA23CC}" type="pres">
      <dgm:prSet presAssocID="{4ABE5285-381B-486D-BD7B-55747822457D}" presName="rootText" presStyleLbl="node2" presStyleIdx="3" presStyleCnt="4">
        <dgm:presLayoutVars>
          <dgm:chPref val="3"/>
        </dgm:presLayoutVars>
      </dgm:prSet>
      <dgm:spPr/>
    </dgm:pt>
    <dgm:pt modelId="{B4680A5C-F901-4770-A833-AEC6D8CBE583}" type="pres">
      <dgm:prSet presAssocID="{4ABE5285-381B-486D-BD7B-55747822457D}" presName="rootConnector" presStyleLbl="node2" presStyleIdx="3" presStyleCnt="4"/>
      <dgm:spPr/>
    </dgm:pt>
    <dgm:pt modelId="{01A7CEF6-91D7-4F88-8233-5D6FF7CBD97C}" type="pres">
      <dgm:prSet presAssocID="{4ABE5285-381B-486D-BD7B-55747822457D}" presName="hierChild4" presStyleCnt="0"/>
      <dgm:spPr/>
    </dgm:pt>
    <dgm:pt modelId="{1ED1C36A-4577-448C-A7A4-D4F8ACF9F2DA}" type="pres">
      <dgm:prSet presAssocID="{4ABE5285-381B-486D-BD7B-55747822457D}" presName="hierChild5" presStyleCnt="0"/>
      <dgm:spPr/>
    </dgm:pt>
    <dgm:pt modelId="{E2887660-C788-413A-9AF0-7E752AC1C8AC}" type="pres">
      <dgm:prSet presAssocID="{88E164B9-6622-4AD0-99F2-0490AF3F0569}" presName="hierChild3" presStyleCnt="0"/>
      <dgm:spPr/>
    </dgm:pt>
  </dgm:ptLst>
  <dgm:cxnLst>
    <dgm:cxn modelId="{BDD05808-9F46-4CEF-8C17-7CEC26EF5405}" type="presOf" srcId="{80528B2F-9A36-40AD-9D73-702869BAA182}" destId="{F1A412B8-A41A-4774-AD6F-2E9F47333816}" srcOrd="0" destOrd="0" presId="urn:microsoft.com/office/officeart/2005/8/layout/orgChart1"/>
    <dgm:cxn modelId="{C722B40E-D1E4-4244-A4C8-707965A05157}" type="presOf" srcId="{88E164B9-6622-4AD0-99F2-0490AF3F0569}" destId="{A0F07143-89A0-4D82-AD44-84A98CF6DA73}" srcOrd="1" destOrd="0" presId="urn:microsoft.com/office/officeart/2005/8/layout/orgChart1"/>
    <dgm:cxn modelId="{1AA57121-F186-4E23-B39F-6986A36D11C3}" srcId="{88E164B9-6622-4AD0-99F2-0490AF3F0569}" destId="{F9EF8396-52FF-4167-90AE-CF0FE1B9A145}" srcOrd="0" destOrd="0" parTransId="{1E5DA803-4DC9-4063-80AA-1FE1659B9B9E}" sibTransId="{B909C520-9D92-4F67-B530-CE5B7994B1C3}"/>
    <dgm:cxn modelId="{E617EB27-F80C-4A6E-AFB9-243DF0DC2F53}" type="presOf" srcId="{88E164B9-6622-4AD0-99F2-0490AF3F0569}" destId="{FF02DAD9-B821-4A8F-A8E8-4252DBA9E92A}" srcOrd="0" destOrd="0" presId="urn:microsoft.com/office/officeart/2005/8/layout/orgChart1"/>
    <dgm:cxn modelId="{D0263028-DE23-44D1-9A9B-F31C68EBB135}" type="presOf" srcId="{4ABE5285-381B-486D-BD7B-55747822457D}" destId="{CA2058B8-13AB-4DA2-9864-993BD4AA23CC}" srcOrd="0" destOrd="0" presId="urn:microsoft.com/office/officeart/2005/8/layout/orgChart1"/>
    <dgm:cxn modelId="{3ABC6738-08F9-469E-B226-655BBDF4908F}" type="presOf" srcId="{1E5DA803-4DC9-4063-80AA-1FE1659B9B9E}" destId="{5A5E2156-BB61-4D67-B86F-E24C2BFE6ED0}" srcOrd="0" destOrd="0" presId="urn:microsoft.com/office/officeart/2005/8/layout/orgChart1"/>
    <dgm:cxn modelId="{0214F261-E1DD-489D-A767-EAAA4082F914}" type="presOf" srcId="{D0E720F1-E22F-45F8-9393-EF8BCFC8FCCA}" destId="{179CBD25-A105-44D2-8E55-9FAAF43726B8}" srcOrd="0" destOrd="0" presId="urn:microsoft.com/office/officeart/2005/8/layout/orgChart1"/>
    <dgm:cxn modelId="{D4833143-3D22-4AC9-9187-22B8BC7905B1}" srcId="{88E164B9-6622-4AD0-99F2-0490AF3F0569}" destId="{4ABE5285-381B-486D-BD7B-55747822457D}" srcOrd="3" destOrd="0" parTransId="{11F4C3B2-4739-463F-8556-3AC0C38EA06F}" sibTransId="{CC033C25-0DCA-4E69-A46B-3E247090A0F3}"/>
    <dgm:cxn modelId="{FFB78A46-D96A-424A-9D9E-0077558B6342}" srcId="{88E164B9-6622-4AD0-99F2-0490AF3F0569}" destId="{80528B2F-9A36-40AD-9D73-702869BAA182}" srcOrd="2" destOrd="0" parTransId="{975ADC45-947A-479E-8EA4-2112C4D71FE1}" sibTransId="{747C2869-676E-4EA5-BDB1-F6301DD033C0}"/>
    <dgm:cxn modelId="{EC6D8C49-5479-4211-9269-92180AF0FBD4}" type="presOf" srcId="{F9EF8396-52FF-4167-90AE-CF0FE1B9A145}" destId="{97BB1CCB-0CFC-418B-84BB-89932102C914}" srcOrd="1" destOrd="0" presId="urn:microsoft.com/office/officeart/2005/8/layout/orgChart1"/>
    <dgm:cxn modelId="{596C176B-170C-4CDC-B493-3BEAB818E234}" type="presOf" srcId="{88004CAD-DFD8-4595-BAEB-E835E290C53A}" destId="{64619D27-15AA-4A34-A49B-3135C839D2AD}" srcOrd="1" destOrd="0" presId="urn:microsoft.com/office/officeart/2005/8/layout/orgChart1"/>
    <dgm:cxn modelId="{85ECC16F-2131-4B8B-8473-90B2F44E5D47}" type="presOf" srcId="{F9EF8396-52FF-4167-90AE-CF0FE1B9A145}" destId="{CF5BFCC7-D218-4F53-BD30-FCB840BC0F40}" srcOrd="0" destOrd="0" presId="urn:microsoft.com/office/officeart/2005/8/layout/orgChart1"/>
    <dgm:cxn modelId="{D2249759-A95F-473F-BA5D-DFD462315CF6}" srcId="{B0AD7ACA-9DA4-4508-AE83-9A4384CBCC29}" destId="{88E164B9-6622-4AD0-99F2-0490AF3F0569}" srcOrd="0" destOrd="0" parTransId="{7C0C4B52-CC1F-4EC7-8378-D1E310B62656}" sibTransId="{8CFC0505-37CA-415B-9B03-EE58313A33EC}"/>
    <dgm:cxn modelId="{0893AA59-E651-4ECB-A375-9A611D044357}" type="presOf" srcId="{975ADC45-947A-479E-8EA4-2112C4D71FE1}" destId="{2D00308F-27EA-4C06-AD74-379E8B59353F}" srcOrd="0" destOrd="0" presId="urn:microsoft.com/office/officeart/2005/8/layout/orgChart1"/>
    <dgm:cxn modelId="{237AF88A-185E-4783-9DCC-F5A6F39AF447}" type="presOf" srcId="{4ABE5285-381B-486D-BD7B-55747822457D}" destId="{B4680A5C-F901-4770-A833-AEC6D8CBE583}" srcOrd="1" destOrd="0" presId="urn:microsoft.com/office/officeart/2005/8/layout/orgChart1"/>
    <dgm:cxn modelId="{5684B38C-51DF-48BB-A141-89A5A6D6B4FE}" type="presOf" srcId="{88004CAD-DFD8-4595-BAEB-E835E290C53A}" destId="{77071EB1-F534-4EBD-B438-1DD6BD9F7DAC}" srcOrd="0" destOrd="0" presId="urn:microsoft.com/office/officeart/2005/8/layout/orgChart1"/>
    <dgm:cxn modelId="{50DAFAB1-09D9-417F-80D6-68FD06CAE75E}" srcId="{88E164B9-6622-4AD0-99F2-0490AF3F0569}" destId="{88004CAD-DFD8-4595-BAEB-E835E290C53A}" srcOrd="1" destOrd="0" parTransId="{D0E720F1-E22F-45F8-9393-EF8BCFC8FCCA}" sibTransId="{F776C465-4F87-4585-AAC2-C2EC1185B93F}"/>
    <dgm:cxn modelId="{F89D8BD8-A86D-4037-B85D-4FED1B955E59}" type="presOf" srcId="{B0AD7ACA-9DA4-4508-AE83-9A4384CBCC29}" destId="{27168C6C-866F-4D66-9D82-005DEFA99FA6}" srcOrd="0" destOrd="0" presId="urn:microsoft.com/office/officeart/2005/8/layout/orgChart1"/>
    <dgm:cxn modelId="{202944E5-4A72-4A8F-8817-1D7420F23C5A}" type="presOf" srcId="{80528B2F-9A36-40AD-9D73-702869BAA182}" destId="{26540738-02FA-40DC-90B9-8A168505F0EC}" srcOrd="1" destOrd="0" presId="urn:microsoft.com/office/officeart/2005/8/layout/orgChart1"/>
    <dgm:cxn modelId="{03FD75F2-D978-42EA-9AEA-0B3AFE26D848}" type="presOf" srcId="{11F4C3B2-4739-463F-8556-3AC0C38EA06F}" destId="{46404469-25EA-4FCB-AE32-FDC10913178D}" srcOrd="0" destOrd="0" presId="urn:microsoft.com/office/officeart/2005/8/layout/orgChart1"/>
    <dgm:cxn modelId="{4710183F-E285-4E3B-A87D-7C75C7B2F0E2}" type="presParOf" srcId="{27168C6C-866F-4D66-9D82-005DEFA99FA6}" destId="{787CA335-C50A-4F0B-9414-9FB4E8CA0753}" srcOrd="0" destOrd="0" presId="urn:microsoft.com/office/officeart/2005/8/layout/orgChart1"/>
    <dgm:cxn modelId="{C5D98782-A4BA-443D-93C1-CE4B900F6B62}" type="presParOf" srcId="{787CA335-C50A-4F0B-9414-9FB4E8CA0753}" destId="{4DCCE0A0-F01E-4358-9069-81F7C6BEEFC8}" srcOrd="0" destOrd="0" presId="urn:microsoft.com/office/officeart/2005/8/layout/orgChart1"/>
    <dgm:cxn modelId="{D0182A49-34CB-4EDD-AC00-607C3B47EE42}" type="presParOf" srcId="{4DCCE0A0-F01E-4358-9069-81F7C6BEEFC8}" destId="{FF02DAD9-B821-4A8F-A8E8-4252DBA9E92A}" srcOrd="0" destOrd="0" presId="urn:microsoft.com/office/officeart/2005/8/layout/orgChart1"/>
    <dgm:cxn modelId="{1EED278C-7658-466C-9705-37014AA3BC6C}" type="presParOf" srcId="{4DCCE0A0-F01E-4358-9069-81F7C6BEEFC8}" destId="{A0F07143-89A0-4D82-AD44-84A98CF6DA73}" srcOrd="1" destOrd="0" presId="urn:microsoft.com/office/officeart/2005/8/layout/orgChart1"/>
    <dgm:cxn modelId="{184AC46F-7ECB-4699-B4A5-CD07AA40D202}" type="presParOf" srcId="{787CA335-C50A-4F0B-9414-9FB4E8CA0753}" destId="{B79DA020-B38C-4098-8E43-441F51F82025}" srcOrd="1" destOrd="0" presId="urn:microsoft.com/office/officeart/2005/8/layout/orgChart1"/>
    <dgm:cxn modelId="{1B4BF8D1-292B-4E17-B30B-203B7E85D82F}" type="presParOf" srcId="{B79DA020-B38C-4098-8E43-441F51F82025}" destId="{5A5E2156-BB61-4D67-B86F-E24C2BFE6ED0}" srcOrd="0" destOrd="0" presId="urn:microsoft.com/office/officeart/2005/8/layout/orgChart1"/>
    <dgm:cxn modelId="{815973BB-FB73-4C68-8566-8C95E51E0577}" type="presParOf" srcId="{B79DA020-B38C-4098-8E43-441F51F82025}" destId="{669F0C5A-4B1D-496B-A4AB-30E0E624A784}" srcOrd="1" destOrd="0" presId="urn:microsoft.com/office/officeart/2005/8/layout/orgChart1"/>
    <dgm:cxn modelId="{5F2AA0A0-F151-4B28-9CE8-8364588429FA}" type="presParOf" srcId="{669F0C5A-4B1D-496B-A4AB-30E0E624A784}" destId="{77B172BB-4826-4E4F-B6D7-4B281FC4337A}" srcOrd="0" destOrd="0" presId="urn:microsoft.com/office/officeart/2005/8/layout/orgChart1"/>
    <dgm:cxn modelId="{E518BDB3-9285-4353-97D7-537F0F42B46E}" type="presParOf" srcId="{77B172BB-4826-4E4F-B6D7-4B281FC4337A}" destId="{CF5BFCC7-D218-4F53-BD30-FCB840BC0F40}" srcOrd="0" destOrd="0" presId="urn:microsoft.com/office/officeart/2005/8/layout/orgChart1"/>
    <dgm:cxn modelId="{59B6FDAA-707D-46DB-B742-98C598CE7068}" type="presParOf" srcId="{77B172BB-4826-4E4F-B6D7-4B281FC4337A}" destId="{97BB1CCB-0CFC-418B-84BB-89932102C914}" srcOrd="1" destOrd="0" presId="urn:microsoft.com/office/officeart/2005/8/layout/orgChart1"/>
    <dgm:cxn modelId="{B4856C87-AA16-4E65-9C7D-14D4C6D0D5F8}" type="presParOf" srcId="{669F0C5A-4B1D-496B-A4AB-30E0E624A784}" destId="{3C6375AF-7459-49B6-9CD7-A533C4C2F505}" srcOrd="1" destOrd="0" presId="urn:microsoft.com/office/officeart/2005/8/layout/orgChart1"/>
    <dgm:cxn modelId="{F18A9F9F-C455-4FBF-81E0-1350444CB516}" type="presParOf" srcId="{669F0C5A-4B1D-496B-A4AB-30E0E624A784}" destId="{7B898ED9-4437-40E2-9D17-E34B17277DDB}" srcOrd="2" destOrd="0" presId="urn:microsoft.com/office/officeart/2005/8/layout/orgChart1"/>
    <dgm:cxn modelId="{690A1CFC-A779-437E-BC02-E0C60CCEEB9E}" type="presParOf" srcId="{B79DA020-B38C-4098-8E43-441F51F82025}" destId="{179CBD25-A105-44D2-8E55-9FAAF43726B8}" srcOrd="2" destOrd="0" presId="urn:microsoft.com/office/officeart/2005/8/layout/orgChart1"/>
    <dgm:cxn modelId="{56E1DBB4-7F50-422B-BA19-665F3CBCA085}" type="presParOf" srcId="{B79DA020-B38C-4098-8E43-441F51F82025}" destId="{9416CB8B-9ECC-4AAB-AA13-2B653EB585FA}" srcOrd="3" destOrd="0" presId="urn:microsoft.com/office/officeart/2005/8/layout/orgChart1"/>
    <dgm:cxn modelId="{A5D1396D-2530-435F-B67E-D4A4F42D31A9}" type="presParOf" srcId="{9416CB8B-9ECC-4AAB-AA13-2B653EB585FA}" destId="{32723534-169A-4ED4-B790-89F8E35F4C2D}" srcOrd="0" destOrd="0" presId="urn:microsoft.com/office/officeart/2005/8/layout/orgChart1"/>
    <dgm:cxn modelId="{3CAF36AC-85CC-44C4-B15A-7DBA943A7F9E}" type="presParOf" srcId="{32723534-169A-4ED4-B790-89F8E35F4C2D}" destId="{77071EB1-F534-4EBD-B438-1DD6BD9F7DAC}" srcOrd="0" destOrd="0" presId="urn:microsoft.com/office/officeart/2005/8/layout/orgChart1"/>
    <dgm:cxn modelId="{953ABE9D-808A-45D7-BA16-4D87AB373BB3}" type="presParOf" srcId="{32723534-169A-4ED4-B790-89F8E35F4C2D}" destId="{64619D27-15AA-4A34-A49B-3135C839D2AD}" srcOrd="1" destOrd="0" presId="urn:microsoft.com/office/officeart/2005/8/layout/orgChart1"/>
    <dgm:cxn modelId="{5424466D-117B-40F6-8DCF-467C51A2C1F1}" type="presParOf" srcId="{9416CB8B-9ECC-4AAB-AA13-2B653EB585FA}" destId="{73FE554E-2591-4CD3-A046-B50A32F8D5EA}" srcOrd="1" destOrd="0" presId="urn:microsoft.com/office/officeart/2005/8/layout/orgChart1"/>
    <dgm:cxn modelId="{1EFF9E56-3942-43C3-BDFA-91DCD6F77E0F}" type="presParOf" srcId="{9416CB8B-9ECC-4AAB-AA13-2B653EB585FA}" destId="{AD83E9E6-C92E-420A-AEC0-75E150626033}" srcOrd="2" destOrd="0" presId="urn:microsoft.com/office/officeart/2005/8/layout/orgChart1"/>
    <dgm:cxn modelId="{7FDFF658-0B65-42EB-9FB5-E9840A1BAEBB}" type="presParOf" srcId="{B79DA020-B38C-4098-8E43-441F51F82025}" destId="{2D00308F-27EA-4C06-AD74-379E8B59353F}" srcOrd="4" destOrd="0" presId="urn:microsoft.com/office/officeart/2005/8/layout/orgChart1"/>
    <dgm:cxn modelId="{E453D97C-2155-47B8-9724-C1F3606A875D}" type="presParOf" srcId="{B79DA020-B38C-4098-8E43-441F51F82025}" destId="{1729DE33-9DC4-4DA6-BD06-E29D270355AA}" srcOrd="5" destOrd="0" presId="urn:microsoft.com/office/officeart/2005/8/layout/orgChart1"/>
    <dgm:cxn modelId="{5B96FAE7-3A90-4E53-961D-8A50CC6263B3}" type="presParOf" srcId="{1729DE33-9DC4-4DA6-BD06-E29D270355AA}" destId="{FE707FFF-E657-40CF-8F76-ED9EECA39C45}" srcOrd="0" destOrd="0" presId="urn:microsoft.com/office/officeart/2005/8/layout/orgChart1"/>
    <dgm:cxn modelId="{3F558667-AD91-4CF0-99BC-FD0E6A7E850C}" type="presParOf" srcId="{FE707FFF-E657-40CF-8F76-ED9EECA39C45}" destId="{F1A412B8-A41A-4774-AD6F-2E9F47333816}" srcOrd="0" destOrd="0" presId="urn:microsoft.com/office/officeart/2005/8/layout/orgChart1"/>
    <dgm:cxn modelId="{96587F59-E574-4B5A-9770-8599DA6A35EA}" type="presParOf" srcId="{FE707FFF-E657-40CF-8F76-ED9EECA39C45}" destId="{26540738-02FA-40DC-90B9-8A168505F0EC}" srcOrd="1" destOrd="0" presId="urn:microsoft.com/office/officeart/2005/8/layout/orgChart1"/>
    <dgm:cxn modelId="{426EDC10-E5EB-40E1-9495-8FFDBB29A670}" type="presParOf" srcId="{1729DE33-9DC4-4DA6-BD06-E29D270355AA}" destId="{A8BCB290-32C7-462E-AA8E-A06DA0F9A91E}" srcOrd="1" destOrd="0" presId="urn:microsoft.com/office/officeart/2005/8/layout/orgChart1"/>
    <dgm:cxn modelId="{B8195B61-0090-4E5E-B573-73BB864088CE}" type="presParOf" srcId="{1729DE33-9DC4-4DA6-BD06-E29D270355AA}" destId="{B3832008-0409-4792-9477-3B522BD2D75A}" srcOrd="2" destOrd="0" presId="urn:microsoft.com/office/officeart/2005/8/layout/orgChart1"/>
    <dgm:cxn modelId="{CA14B8A1-C3B0-4B1C-85E7-2AC170E0EE6D}" type="presParOf" srcId="{B79DA020-B38C-4098-8E43-441F51F82025}" destId="{46404469-25EA-4FCB-AE32-FDC10913178D}" srcOrd="6" destOrd="0" presId="urn:microsoft.com/office/officeart/2005/8/layout/orgChart1"/>
    <dgm:cxn modelId="{9FD4734D-2F7F-41D9-9125-79105F9049AA}" type="presParOf" srcId="{B79DA020-B38C-4098-8E43-441F51F82025}" destId="{8C1BC0B7-499F-4A27-B218-3DDA4460AF17}" srcOrd="7" destOrd="0" presId="urn:microsoft.com/office/officeart/2005/8/layout/orgChart1"/>
    <dgm:cxn modelId="{45523AFE-4180-44BD-9FEE-7D086B25521A}" type="presParOf" srcId="{8C1BC0B7-499F-4A27-B218-3DDA4460AF17}" destId="{58F22B14-FCEA-42C1-A4A3-B868904817EE}" srcOrd="0" destOrd="0" presId="urn:microsoft.com/office/officeart/2005/8/layout/orgChart1"/>
    <dgm:cxn modelId="{80674C73-E7CB-4C3F-A95C-E36B9BAD266A}" type="presParOf" srcId="{58F22B14-FCEA-42C1-A4A3-B868904817EE}" destId="{CA2058B8-13AB-4DA2-9864-993BD4AA23CC}" srcOrd="0" destOrd="0" presId="urn:microsoft.com/office/officeart/2005/8/layout/orgChart1"/>
    <dgm:cxn modelId="{EA2E2EE5-A14E-4D39-B052-39F305F02E01}" type="presParOf" srcId="{58F22B14-FCEA-42C1-A4A3-B868904817EE}" destId="{B4680A5C-F901-4770-A833-AEC6D8CBE583}" srcOrd="1" destOrd="0" presId="urn:microsoft.com/office/officeart/2005/8/layout/orgChart1"/>
    <dgm:cxn modelId="{F6DB2755-B616-405A-A91F-7B88E26E0B67}" type="presParOf" srcId="{8C1BC0B7-499F-4A27-B218-3DDA4460AF17}" destId="{01A7CEF6-91D7-4F88-8233-5D6FF7CBD97C}" srcOrd="1" destOrd="0" presId="urn:microsoft.com/office/officeart/2005/8/layout/orgChart1"/>
    <dgm:cxn modelId="{BE39A1E9-9622-4FCC-9969-15A431D4993B}" type="presParOf" srcId="{8C1BC0B7-499F-4A27-B218-3DDA4460AF17}" destId="{1ED1C36A-4577-448C-A7A4-D4F8ACF9F2DA}" srcOrd="2" destOrd="0" presId="urn:microsoft.com/office/officeart/2005/8/layout/orgChart1"/>
    <dgm:cxn modelId="{D01C7204-71CB-4487-8690-4EF1160A4FD2}" type="presParOf" srcId="{787CA335-C50A-4F0B-9414-9FB4E8CA0753}" destId="{E2887660-C788-413A-9AF0-7E752AC1C8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B5640-8484-445B-BD09-D3602B426BB1}">
      <dsp:nvSpPr>
        <dsp:cNvPr id="0" name=""/>
        <dsp:cNvSpPr/>
      </dsp:nvSpPr>
      <dsp:spPr>
        <a:xfrm>
          <a:off x="0" y="2224"/>
          <a:ext cx="110845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93EC1-D6D9-42C9-AFDF-078E88C234CA}">
      <dsp:nvSpPr>
        <dsp:cNvPr id="0" name=""/>
        <dsp:cNvSpPr/>
      </dsp:nvSpPr>
      <dsp:spPr>
        <a:xfrm>
          <a:off x="0" y="2224"/>
          <a:ext cx="11084560" cy="151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Intensive farming systems are accused of downgrading animal welfare</a:t>
          </a:r>
          <a:endParaRPr lang="LID4096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24"/>
        <a:ext cx="11084560" cy="1517358"/>
      </dsp:txXfrm>
    </dsp:sp>
    <dsp:sp modelId="{DCBDE2DA-4D79-485C-9531-9770A59E558D}">
      <dsp:nvSpPr>
        <dsp:cNvPr id="0" name=""/>
        <dsp:cNvSpPr/>
      </dsp:nvSpPr>
      <dsp:spPr>
        <a:xfrm>
          <a:off x="0" y="1519582"/>
          <a:ext cx="110845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1EAD8-9363-4E35-B2F6-C8036F8D76AE}">
      <dsp:nvSpPr>
        <dsp:cNvPr id="0" name=""/>
        <dsp:cNvSpPr/>
      </dsp:nvSpPr>
      <dsp:spPr>
        <a:xfrm>
          <a:off x="0" y="1519582"/>
          <a:ext cx="11084560" cy="151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Extensive farming systems are challenged by environmental conditions and diseases</a:t>
          </a:r>
          <a:endParaRPr lang="LID4096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19582"/>
        <a:ext cx="11084560" cy="1517358"/>
      </dsp:txXfrm>
    </dsp:sp>
    <dsp:sp modelId="{A244965E-AE9E-4B1C-B302-D5210447AE7E}">
      <dsp:nvSpPr>
        <dsp:cNvPr id="0" name=""/>
        <dsp:cNvSpPr/>
      </dsp:nvSpPr>
      <dsp:spPr>
        <a:xfrm>
          <a:off x="0" y="3036941"/>
          <a:ext cx="110845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EC2C4-5896-40B9-B7A1-803D13629AFD}">
      <dsp:nvSpPr>
        <dsp:cNvPr id="0" name=""/>
        <dsp:cNvSpPr/>
      </dsp:nvSpPr>
      <dsp:spPr>
        <a:xfrm>
          <a:off x="0" y="3036941"/>
          <a:ext cx="11084560" cy="151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Welfare improvement  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↑ living quality, sustainability, profitability </a:t>
          </a:r>
          <a:endParaRPr lang="LID4096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36941"/>
        <a:ext cx="11084560" cy="151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04469-25EA-4FCB-AE32-FDC10913178D}">
      <dsp:nvSpPr>
        <dsp:cNvPr id="0" name=""/>
        <dsp:cNvSpPr/>
      </dsp:nvSpPr>
      <dsp:spPr>
        <a:xfrm>
          <a:off x="5821679" y="1727582"/>
          <a:ext cx="4559575" cy="52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7"/>
              </a:lnTo>
              <a:lnTo>
                <a:pt x="4559575" y="263777"/>
              </a:lnTo>
              <a:lnTo>
                <a:pt x="4559575" y="52755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0308F-27EA-4C06-AD74-379E8B59353F}">
      <dsp:nvSpPr>
        <dsp:cNvPr id="0" name=""/>
        <dsp:cNvSpPr/>
      </dsp:nvSpPr>
      <dsp:spPr>
        <a:xfrm>
          <a:off x="5821679" y="1727582"/>
          <a:ext cx="1519858" cy="52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7"/>
              </a:lnTo>
              <a:lnTo>
                <a:pt x="1519858" y="263777"/>
              </a:lnTo>
              <a:lnTo>
                <a:pt x="1519858" y="52755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CBD25-A105-44D2-8E55-9FAAF43726B8}">
      <dsp:nvSpPr>
        <dsp:cNvPr id="0" name=""/>
        <dsp:cNvSpPr/>
      </dsp:nvSpPr>
      <dsp:spPr>
        <a:xfrm>
          <a:off x="4301821" y="1727582"/>
          <a:ext cx="1519858" cy="527554"/>
        </a:xfrm>
        <a:custGeom>
          <a:avLst/>
          <a:gdLst/>
          <a:ahLst/>
          <a:cxnLst/>
          <a:rect l="0" t="0" r="0" b="0"/>
          <a:pathLst>
            <a:path>
              <a:moveTo>
                <a:pt x="1519858" y="0"/>
              </a:moveTo>
              <a:lnTo>
                <a:pt x="1519858" y="263777"/>
              </a:lnTo>
              <a:lnTo>
                <a:pt x="0" y="263777"/>
              </a:lnTo>
              <a:lnTo>
                <a:pt x="0" y="52755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E2156-BB61-4D67-B86F-E24C2BFE6ED0}">
      <dsp:nvSpPr>
        <dsp:cNvPr id="0" name=""/>
        <dsp:cNvSpPr/>
      </dsp:nvSpPr>
      <dsp:spPr>
        <a:xfrm>
          <a:off x="1262104" y="1727582"/>
          <a:ext cx="4559575" cy="527554"/>
        </a:xfrm>
        <a:custGeom>
          <a:avLst/>
          <a:gdLst/>
          <a:ahLst/>
          <a:cxnLst/>
          <a:rect l="0" t="0" r="0" b="0"/>
          <a:pathLst>
            <a:path>
              <a:moveTo>
                <a:pt x="4559575" y="0"/>
              </a:moveTo>
              <a:lnTo>
                <a:pt x="4559575" y="263777"/>
              </a:lnTo>
              <a:lnTo>
                <a:pt x="0" y="263777"/>
              </a:lnTo>
              <a:lnTo>
                <a:pt x="0" y="527554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2DAD9-B821-4A8F-A8E8-4252DBA9E92A}">
      <dsp:nvSpPr>
        <dsp:cNvPr id="0" name=""/>
        <dsp:cNvSpPr/>
      </dsp:nvSpPr>
      <dsp:spPr>
        <a:xfrm>
          <a:off x="3491321" y="471501"/>
          <a:ext cx="4660715" cy="125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8A7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Modified AWIN Protocol</a:t>
          </a:r>
          <a:endParaRPr lang="LID4096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1321" y="471501"/>
        <a:ext cx="4660715" cy="1256081"/>
      </dsp:txXfrm>
    </dsp:sp>
    <dsp:sp modelId="{CF5BFCC7-D218-4F53-BD30-FCB840BC0F40}">
      <dsp:nvSpPr>
        <dsp:cNvPr id="0" name=""/>
        <dsp:cNvSpPr/>
      </dsp:nvSpPr>
      <dsp:spPr>
        <a:xfrm>
          <a:off x="6022" y="2255137"/>
          <a:ext cx="2512162" cy="125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8A7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Limbs</a:t>
          </a:r>
        </a:p>
      </dsp:txBody>
      <dsp:txXfrm>
        <a:off x="6022" y="2255137"/>
        <a:ext cx="2512162" cy="1256081"/>
      </dsp:txXfrm>
    </dsp:sp>
    <dsp:sp modelId="{77071EB1-F534-4EBD-B438-1DD6BD9F7DAC}">
      <dsp:nvSpPr>
        <dsp:cNvPr id="0" name=""/>
        <dsp:cNvSpPr/>
      </dsp:nvSpPr>
      <dsp:spPr>
        <a:xfrm>
          <a:off x="3045739" y="2255137"/>
          <a:ext cx="2512162" cy="125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8A7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Head</a:t>
          </a:r>
        </a:p>
      </dsp:txBody>
      <dsp:txXfrm>
        <a:off x="3045739" y="2255137"/>
        <a:ext cx="2512162" cy="1256081"/>
      </dsp:txXfrm>
    </dsp:sp>
    <dsp:sp modelId="{F1A412B8-A41A-4774-AD6F-2E9F47333816}">
      <dsp:nvSpPr>
        <dsp:cNvPr id="0" name=""/>
        <dsp:cNvSpPr/>
      </dsp:nvSpPr>
      <dsp:spPr>
        <a:xfrm>
          <a:off x="6085456" y="2255137"/>
          <a:ext cx="2512162" cy="125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8A7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Udder</a:t>
          </a:r>
        </a:p>
      </dsp:txBody>
      <dsp:txXfrm>
        <a:off x="6085456" y="2255137"/>
        <a:ext cx="2512162" cy="1256081"/>
      </dsp:txXfrm>
    </dsp:sp>
    <dsp:sp modelId="{CA2058B8-13AB-4DA2-9864-993BD4AA23CC}">
      <dsp:nvSpPr>
        <dsp:cNvPr id="0" name=""/>
        <dsp:cNvSpPr/>
      </dsp:nvSpPr>
      <dsp:spPr>
        <a:xfrm>
          <a:off x="9125173" y="2255137"/>
          <a:ext cx="2512162" cy="125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8A7B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Body</a:t>
          </a:r>
        </a:p>
      </dsp:txBody>
      <dsp:txXfrm>
        <a:off x="9125173" y="2255137"/>
        <a:ext cx="2512162" cy="125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4062-FD4E-E4F2-8BD8-D2B5ACD3E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6C10C-7FF1-7BD0-7F00-11CB9B8E1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D5FB6-E139-30A4-CA0E-411E8228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8D81-9503-E79C-8823-51888228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A711A-8CFF-A1AE-F221-AD28611C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8C12-2D78-3E68-7B4A-FCF80A05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5BF06-07CE-A42F-0978-8A333B64A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596A0-511B-72E4-6438-47AE4125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83DD-30EC-D4E4-925F-58EF34B4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F1E7D-48D8-31D0-C8FA-B6669DBE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4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B74C9-7F1A-2365-EBB1-7A38EC0C8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56106-4D97-D706-2D96-F382D04B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B85D9-489F-8406-DC1C-98906060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843F-07E5-4013-C070-48AA795D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7160E-3FC3-6727-1A23-5646E0AC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0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8ADD-7E18-ACA1-DF7E-A2CFC071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C02A-6B51-CF87-57F4-99D4DBDE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46030-E6BD-06C4-F579-C4B55D49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A5C9-FCCE-0F58-CAD7-AC0A9005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CFEDC-7531-66BF-60C3-B5001013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Εικόνα 7" descr="Εικόνα που περιέχει κείμενο, διαφορετικός, αρκετά">
            <a:extLst>
              <a:ext uri="{FF2B5EF4-FFF2-40B4-BE49-F238E27FC236}">
                <a16:creationId xmlns:a16="http://schemas.microsoft.com/office/drawing/2014/main" id="{225F7E40-DD2C-0AEE-A46C-6F7101DB6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00000" cy="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1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90A1-6B29-8435-28AA-DA3BC4A0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2D13B-8B2A-64E8-070F-48BBB821A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8E664-6FA8-C0AF-2956-19C0874B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DDAE-0AD9-78F8-4F45-57553C14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AED0-EFA8-A772-8851-2FB0EC18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0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9F15-E6D6-F731-0D80-8E739852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F6A2-A56D-B265-5CE2-7E92B705B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D1997-CF2B-FAA1-1607-63461A75A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DD558-A548-2A3D-0FA8-3127AB8B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C40B9-0A5A-B177-DE2B-1C964199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58543-CA35-77CF-8741-D85AAB4F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0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AF08-DD17-270E-37D8-D7FB5889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5730-DAB1-BD97-935A-EA3582B2F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6FDF-FE0A-AC11-2AEA-075E43BB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2887F-26B5-DFBC-BB62-AB1E2BD81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41284-2C82-F5A9-CDC9-75B90AEEF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47F6F-2F9C-DE0A-5E83-D2ED3C3B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A257A-1453-2B9C-781C-72A9B917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EFB3E-B497-BE80-AF00-44373C8C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BADD-7A25-4C25-EA72-1F38CACC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A9CA8-5F1B-F2C6-5D06-28C4CF2A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C5166-6A74-FA69-D220-117E1FF4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DDAEC-D466-8132-4B21-A227026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A2FB7-0A83-66B2-A4AE-96EF16CD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C6FE3-CFC1-8E5E-55CC-85E48FBA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377CF-C4C6-B8B2-98B0-6E3A440F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3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3AF0-0865-8F02-C7C2-A4318528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45268-89FB-6252-890D-D9ADF315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62A7B-29D0-51E6-2F8F-D23DA2306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1F402-28D4-4E01-5AC6-AD3BCC2F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B926-1350-06ED-8EAD-8AA4D8A7D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1548A-AC07-9069-B002-CBD5C7BC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3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BE50-F83E-747B-55A8-EC39FE69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080A2-9E90-2629-7E45-817D2B1E8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03F48-9FEF-852D-E72B-EEA9EE785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08A7A-02B6-D3EC-C538-BB5DDCD4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1CB7B-CBB4-0649-BF2A-0391CC24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CA520-9FCC-027A-FA6B-FC12DA41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2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A4A94-289E-838E-F136-5C2FF300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91F69-88FD-EED7-951C-F2A4960DE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874E6-F0B2-03F6-5D18-5FD1912C1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63E7-6F8A-4859-8820-76CD6498FE9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2F557-307E-0C6F-7AC4-FE31440A2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96734-15AE-4137-CFC3-0DC128334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7193-904F-4763-B88C-721BF16B9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1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ACD49C20-A39E-16BC-37DF-172B86B97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r="10001" b="18020"/>
          <a:stretch/>
        </p:blipFill>
        <p:spPr>
          <a:xfrm>
            <a:off x="442118" y="280559"/>
            <a:ext cx="8386763" cy="21578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52910D-CCF1-4633-D232-38AA380AAF42}"/>
              </a:ext>
            </a:extLst>
          </p:cNvPr>
          <p:cNvCxnSpPr>
            <a:cxnSpLocks/>
          </p:cNvCxnSpPr>
          <p:nvPr/>
        </p:nvCxnSpPr>
        <p:spPr>
          <a:xfrm>
            <a:off x="0" y="2603501"/>
            <a:ext cx="12192000" cy="0"/>
          </a:xfrm>
          <a:prstGeom prst="line">
            <a:avLst/>
          </a:prstGeom>
          <a:ln w="38100">
            <a:solidFill>
              <a:srgbClr val="929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886818-F8AF-EA3D-4B0F-C3A9DB1D86CC}"/>
              </a:ext>
            </a:extLst>
          </p:cNvPr>
          <p:cNvSpPr txBox="1"/>
          <p:nvPr/>
        </p:nvSpPr>
        <p:spPr>
          <a:xfrm>
            <a:off x="368300" y="2890391"/>
            <a:ext cx="1182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Welfare assessment of Skopelos goats under intensive and extensive farming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80D4FC-8C09-621A-22FF-F6BD0F0C4668}"/>
              </a:ext>
            </a:extLst>
          </p:cNvPr>
          <p:cNvSpPr txBox="1"/>
          <p:nvPr/>
        </p:nvSpPr>
        <p:spPr>
          <a:xfrm>
            <a:off x="1010920" y="4329481"/>
            <a:ext cx="1079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Gelasakis A.I.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u="heavy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Korelidou V.</a:t>
            </a:r>
            <a:r>
              <a:rPr lang="en-GB" sz="2000" u="heavy" baseline="300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u="heavy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Kalogianni A.I.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Basdagianni Z.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Arsenos G.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Giusti A.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Bossis I.</a:t>
            </a:r>
            <a:r>
              <a:rPr lang="en-GB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F3AEC-4878-38B4-C69C-C278D9D9C960}"/>
              </a:ext>
            </a:extLst>
          </p:cNvPr>
          <p:cNvCxnSpPr/>
          <p:nvPr/>
        </p:nvCxnSpPr>
        <p:spPr>
          <a:xfrm>
            <a:off x="442118" y="6456680"/>
            <a:ext cx="777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386647-AA6C-2F3B-5E85-4782ECB4F45F}"/>
              </a:ext>
            </a:extLst>
          </p:cNvPr>
          <p:cNvSpPr txBox="1"/>
          <p:nvPr/>
        </p:nvSpPr>
        <p:spPr>
          <a:xfrm>
            <a:off x="496570" y="5225771"/>
            <a:ext cx="11823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Animal Science, School of Animal Biosciences, Agricultural University of Athens (AUA), 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Iera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Odos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str., 11855 Athens, Greece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Agricultural Sciences, School of Agriculture, Forestry and Natural Resources, University Campus, Aristotle University of Thessaloniki (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54124 Thessaloniki, Greece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Veterinary Medicine, Faculty of Health Sciences, University Campus, Aristotle University of Thessaloniki (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54124 Thessaloniki, Greece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Cyprus Research &amp; Innovation 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Cyric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72, 28th 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Octovriou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Avenue, Office 301, </a:t>
            </a: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Engomi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2414 Nicosia, Cyprus</a:t>
            </a:r>
          </a:p>
        </p:txBody>
      </p:sp>
    </p:spTree>
    <p:extLst>
      <p:ext uri="{BB962C8B-B14F-4D97-AF65-F5344CB8AC3E}">
        <p14:creationId xmlns:p14="http://schemas.microsoft.com/office/powerpoint/2010/main" val="231404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9A6F12-8B3D-98F7-570C-872EF0C51DB6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Limbs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34FF2-AB1B-AA82-99E5-CDBA37B94244}"/>
              </a:ext>
            </a:extLst>
          </p:cNvPr>
          <p:cNvSpPr txBox="1"/>
          <p:nvPr/>
        </p:nvSpPr>
        <p:spPr>
          <a:xfrm>
            <a:off x="4645055" y="2092333"/>
            <a:ext cx="61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***</a:t>
            </a:r>
            <a:endParaRPr lang="LID4096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D356B-11BE-322D-C3B6-4F7D4C585A4D}"/>
              </a:ext>
            </a:extLst>
          </p:cNvPr>
          <p:cNvSpPr txBox="1"/>
          <p:nvPr/>
        </p:nvSpPr>
        <p:spPr>
          <a:xfrm>
            <a:off x="7175903" y="2937450"/>
            <a:ext cx="61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***</a:t>
            </a:r>
            <a:endParaRPr lang="LID4096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1447E-3159-93A2-4CC8-A659CD5AB537}"/>
              </a:ext>
            </a:extLst>
          </p:cNvPr>
          <p:cNvSpPr txBox="1"/>
          <p:nvPr/>
        </p:nvSpPr>
        <p:spPr>
          <a:xfrm>
            <a:off x="2219395" y="4377025"/>
            <a:ext cx="13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endParaRPr lang="LID4096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7B436-B7A5-4204-6957-F7227E23EC9F}"/>
              </a:ext>
            </a:extLst>
          </p:cNvPr>
          <p:cNvSpPr txBox="1"/>
          <p:nvPr/>
        </p:nvSpPr>
        <p:spPr>
          <a:xfrm>
            <a:off x="9229060" y="1547534"/>
            <a:ext cx="296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*p&lt; 0.05 ***p&lt; 0.001</a:t>
            </a:r>
            <a:endParaRPr lang="LID4096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B830F6-9FB1-EE4C-9B1B-2526CDD83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4" y="1716811"/>
            <a:ext cx="11571211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C6845AE-2FF5-A5A6-B935-BEBBB7C0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" y="1078367"/>
            <a:ext cx="6876884" cy="314580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CDF20A-73E4-175A-084C-D866ABB1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63" y="3776440"/>
            <a:ext cx="7139035" cy="3121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F5892-5CF8-C837-FFD9-B5C72A1297F7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Head 1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E3BDD-721A-B1BD-F3ED-B5680F675349}"/>
              </a:ext>
            </a:extLst>
          </p:cNvPr>
          <p:cNvSpPr txBox="1"/>
          <p:nvPr/>
        </p:nvSpPr>
        <p:spPr>
          <a:xfrm>
            <a:off x="4544602" y="1443253"/>
            <a:ext cx="6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***</a:t>
            </a:r>
            <a:endParaRPr lang="LID4096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B9994-76CE-419A-F59D-39C8B4F1D9C6}"/>
              </a:ext>
            </a:extLst>
          </p:cNvPr>
          <p:cNvSpPr txBox="1"/>
          <p:nvPr/>
        </p:nvSpPr>
        <p:spPr>
          <a:xfrm>
            <a:off x="6017613" y="1447358"/>
            <a:ext cx="6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***</a:t>
            </a:r>
            <a:endParaRPr lang="LID4096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7384C-6327-FC56-752F-9FF28A9CB4AF}"/>
              </a:ext>
            </a:extLst>
          </p:cNvPr>
          <p:cNvSpPr txBox="1"/>
          <p:nvPr/>
        </p:nvSpPr>
        <p:spPr>
          <a:xfrm>
            <a:off x="7365354" y="4125268"/>
            <a:ext cx="6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***</a:t>
            </a:r>
            <a:endParaRPr lang="LID4096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CD0D5-8082-B91E-738F-793AD888EA22}"/>
              </a:ext>
            </a:extLst>
          </p:cNvPr>
          <p:cNvSpPr txBox="1"/>
          <p:nvPr/>
        </p:nvSpPr>
        <p:spPr>
          <a:xfrm>
            <a:off x="9243313" y="5152486"/>
            <a:ext cx="6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B1BAEB-A235-6E86-8087-94B9EB5274BD}"/>
              </a:ext>
            </a:extLst>
          </p:cNvPr>
          <p:cNvSpPr txBox="1"/>
          <p:nvPr/>
        </p:nvSpPr>
        <p:spPr>
          <a:xfrm>
            <a:off x="10063191" y="1149867"/>
            <a:ext cx="296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*p&lt; 0.05 ***p&lt; 0.001</a:t>
            </a:r>
            <a:endParaRPr lang="LID4096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4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5E95FE-C83F-8687-A165-B8E27DD77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16" y="1920400"/>
            <a:ext cx="9961727" cy="4218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F5892-5CF8-C837-FFD9-B5C72A1297F7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Head 2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3D3A8-8E6C-3F0F-CAE8-434D15876E5B}"/>
              </a:ext>
            </a:extLst>
          </p:cNvPr>
          <p:cNvSpPr txBox="1"/>
          <p:nvPr/>
        </p:nvSpPr>
        <p:spPr>
          <a:xfrm>
            <a:off x="6589338" y="2396428"/>
            <a:ext cx="6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***</a:t>
            </a:r>
            <a:endParaRPr lang="LID4096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B1BAEB-A235-6E86-8087-94B9EB5274BD}"/>
              </a:ext>
            </a:extLst>
          </p:cNvPr>
          <p:cNvSpPr txBox="1"/>
          <p:nvPr/>
        </p:nvSpPr>
        <p:spPr>
          <a:xfrm>
            <a:off x="9779589" y="1581846"/>
            <a:ext cx="296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***p&lt; 0.001</a:t>
            </a:r>
            <a:endParaRPr lang="LID4096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8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E69E2C-44B1-4F50-A86D-1E965BB9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59" y="3964055"/>
            <a:ext cx="6876884" cy="2695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D7F3D-A113-CF58-22CB-E5E9D1CC7011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Udder 1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84F91-E4C3-A8AE-714A-E30A159935EA}"/>
              </a:ext>
            </a:extLst>
          </p:cNvPr>
          <p:cNvSpPr txBox="1"/>
          <p:nvPr/>
        </p:nvSpPr>
        <p:spPr>
          <a:xfrm>
            <a:off x="10741819" y="1220681"/>
            <a:ext cx="272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*p&lt; 0.05  </a:t>
            </a:r>
            <a:endParaRPr lang="LID4096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01890-64AE-7F2B-D144-3137D8CA3577}"/>
              </a:ext>
            </a:extLst>
          </p:cNvPr>
          <p:cNvSpPr txBox="1"/>
          <p:nvPr/>
        </p:nvSpPr>
        <p:spPr>
          <a:xfrm>
            <a:off x="8381901" y="5039461"/>
            <a:ext cx="4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A3D699-02AC-7167-6E5A-199A49961B60}"/>
              </a:ext>
            </a:extLst>
          </p:cNvPr>
          <p:cNvSpPr txBox="1"/>
          <p:nvPr/>
        </p:nvSpPr>
        <p:spPr>
          <a:xfrm>
            <a:off x="11344623" y="5039461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885433-CF03-BC4B-EFD1-A436376A289F}"/>
              </a:ext>
            </a:extLst>
          </p:cNvPr>
          <p:cNvSpPr txBox="1"/>
          <p:nvPr/>
        </p:nvSpPr>
        <p:spPr>
          <a:xfrm>
            <a:off x="11344623" y="4519939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647092-4EC1-A2EB-F5AA-AD85D2DD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41" y="1078367"/>
            <a:ext cx="6992718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770F0A-8B9C-1026-337F-77F0C237F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36" y="2415242"/>
            <a:ext cx="10321423" cy="4145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D7F3D-A113-CF58-22CB-E5E9D1CC7011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Udder 2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84F91-E4C3-A8AE-714A-E30A159935EA}"/>
              </a:ext>
            </a:extLst>
          </p:cNvPr>
          <p:cNvSpPr txBox="1"/>
          <p:nvPr/>
        </p:nvSpPr>
        <p:spPr>
          <a:xfrm>
            <a:off x="9567355" y="1520110"/>
            <a:ext cx="272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*p&lt; 0.05  **p&lt; 0.01 ***p&lt; 0.001 </a:t>
            </a:r>
            <a:endParaRPr lang="LID4096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9B09F-87CB-F616-3AC5-EE1BE8C516A1}"/>
              </a:ext>
            </a:extLst>
          </p:cNvPr>
          <p:cNvSpPr txBox="1"/>
          <p:nvPr/>
        </p:nvSpPr>
        <p:spPr>
          <a:xfrm>
            <a:off x="1837203" y="4488062"/>
            <a:ext cx="4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71986-CEE2-A426-F917-E1BE2760D65D}"/>
              </a:ext>
            </a:extLst>
          </p:cNvPr>
          <p:cNvSpPr txBox="1"/>
          <p:nvPr/>
        </p:nvSpPr>
        <p:spPr>
          <a:xfrm>
            <a:off x="6801560" y="2662188"/>
            <a:ext cx="4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3C02EC-9211-98F2-5C29-E76B723BA53B}"/>
              </a:ext>
            </a:extLst>
          </p:cNvPr>
          <p:cNvSpPr txBox="1"/>
          <p:nvPr/>
        </p:nvSpPr>
        <p:spPr>
          <a:xfrm>
            <a:off x="7704361" y="3429000"/>
            <a:ext cx="4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60C7DE-82A2-D7B0-376D-C7BDF7905075}"/>
              </a:ext>
            </a:extLst>
          </p:cNvPr>
          <p:cNvSpPr txBox="1"/>
          <p:nvPr/>
        </p:nvSpPr>
        <p:spPr>
          <a:xfrm>
            <a:off x="9949720" y="3290690"/>
            <a:ext cx="41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ABE62D-F46F-4D2E-F1F7-DA91ED8C7F1F}"/>
              </a:ext>
            </a:extLst>
          </p:cNvPr>
          <p:cNvSpPr txBox="1"/>
          <p:nvPr/>
        </p:nvSpPr>
        <p:spPr>
          <a:xfrm>
            <a:off x="10177601" y="2779090"/>
            <a:ext cx="69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***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129390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421116D-F566-0446-F96D-A312C1CA8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3" y="2211366"/>
            <a:ext cx="10900593" cy="3865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53B74-005D-F78D-B4E9-889E89BCC2A5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Body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A2148-00DA-E78C-30C7-A064BE0A3583}"/>
              </a:ext>
            </a:extLst>
          </p:cNvPr>
          <p:cNvSpPr txBox="1"/>
          <p:nvPr/>
        </p:nvSpPr>
        <p:spPr>
          <a:xfrm>
            <a:off x="3101768" y="2241846"/>
            <a:ext cx="20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endParaRPr lang="LID4096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08BAA-A3B2-33C9-B9CE-39E98E016705}"/>
              </a:ext>
            </a:extLst>
          </p:cNvPr>
          <p:cNvSpPr txBox="1"/>
          <p:nvPr/>
        </p:nvSpPr>
        <p:spPr>
          <a:xfrm>
            <a:off x="3347891" y="3346170"/>
            <a:ext cx="50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**</a:t>
            </a:r>
            <a:endParaRPr lang="LID4096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9E954-F94A-EF2B-0E31-1C32EE49F858}"/>
              </a:ext>
            </a:extLst>
          </p:cNvPr>
          <p:cNvSpPr txBox="1"/>
          <p:nvPr/>
        </p:nvSpPr>
        <p:spPr>
          <a:xfrm>
            <a:off x="4635370" y="2745956"/>
            <a:ext cx="20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endParaRPr lang="LID4096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91EC01-DBCB-6BF3-EF81-61570E1C96C0}"/>
              </a:ext>
            </a:extLst>
          </p:cNvPr>
          <p:cNvSpPr txBox="1"/>
          <p:nvPr/>
        </p:nvSpPr>
        <p:spPr>
          <a:xfrm>
            <a:off x="5470582" y="2767062"/>
            <a:ext cx="62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***</a:t>
            </a:r>
            <a:endParaRPr lang="LID4096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96C4C-981A-221C-5D5A-F470584B7E0B}"/>
              </a:ext>
            </a:extLst>
          </p:cNvPr>
          <p:cNvSpPr txBox="1"/>
          <p:nvPr/>
        </p:nvSpPr>
        <p:spPr>
          <a:xfrm>
            <a:off x="7105445" y="2738517"/>
            <a:ext cx="50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endParaRPr lang="LID4096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455F0-2E3C-9367-C907-71A47A45E427}"/>
              </a:ext>
            </a:extLst>
          </p:cNvPr>
          <p:cNvSpPr txBox="1"/>
          <p:nvPr/>
        </p:nvSpPr>
        <p:spPr>
          <a:xfrm>
            <a:off x="7748609" y="4217618"/>
            <a:ext cx="50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endParaRPr lang="LID4096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E51C9-E9CF-9073-FE22-C3C1123FDD87}"/>
              </a:ext>
            </a:extLst>
          </p:cNvPr>
          <p:cNvSpPr txBox="1"/>
          <p:nvPr/>
        </p:nvSpPr>
        <p:spPr>
          <a:xfrm>
            <a:off x="8031662" y="2966380"/>
            <a:ext cx="50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*</a:t>
            </a:r>
            <a:endParaRPr lang="LID4096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4F548-B80C-EB41-FB7E-03FACC49A2BD}"/>
              </a:ext>
            </a:extLst>
          </p:cNvPr>
          <p:cNvSpPr txBox="1"/>
          <p:nvPr/>
        </p:nvSpPr>
        <p:spPr>
          <a:xfrm>
            <a:off x="9488418" y="2906157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C8B95-BC18-4ECB-4284-D6A00C14EDBD}"/>
              </a:ext>
            </a:extLst>
          </p:cNvPr>
          <p:cNvSpPr txBox="1"/>
          <p:nvPr/>
        </p:nvSpPr>
        <p:spPr>
          <a:xfrm>
            <a:off x="9229060" y="1547534"/>
            <a:ext cx="2962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*p&lt; 0.05 **p&lt; 0.01 ***p&lt; 0.001</a:t>
            </a:r>
            <a:endParaRPr lang="LID4096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6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15E08DB6-FFCA-F25E-1DE9-BEA832307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" t="2028" r="681" b="2220"/>
          <a:stretch/>
        </p:blipFill>
        <p:spPr>
          <a:xfrm>
            <a:off x="6182065" y="1250352"/>
            <a:ext cx="5908960" cy="272365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13A4B10F-C21C-BF57-117F-D9692B4E9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" t="1447" r="1066" b="2256"/>
          <a:stretch/>
        </p:blipFill>
        <p:spPr>
          <a:xfrm>
            <a:off x="224695" y="1320800"/>
            <a:ext cx="5962745" cy="272365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9F922711-4344-BA84-399A-8E8250E3E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" t="1119" r="850" b="2757"/>
          <a:stretch/>
        </p:blipFill>
        <p:spPr>
          <a:xfrm>
            <a:off x="3261359" y="4145987"/>
            <a:ext cx="6160613" cy="2619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31B8D-B944-4B52-E89C-CAD5968B0468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Lymph nodes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22619-2F10-551D-F3CD-F59DCE02E42E}"/>
              </a:ext>
            </a:extLst>
          </p:cNvPr>
          <p:cNvSpPr txBox="1"/>
          <p:nvPr/>
        </p:nvSpPr>
        <p:spPr>
          <a:xfrm>
            <a:off x="3008786" y="2767405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A6B1E-CA68-91DB-DCD1-097E8EF6E255}"/>
              </a:ext>
            </a:extLst>
          </p:cNvPr>
          <p:cNvSpPr txBox="1"/>
          <p:nvPr/>
        </p:nvSpPr>
        <p:spPr>
          <a:xfrm>
            <a:off x="8916827" y="2286238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E4CA5-487D-47C4-5E11-1B1748B554F4}"/>
              </a:ext>
            </a:extLst>
          </p:cNvPr>
          <p:cNvSpPr txBox="1"/>
          <p:nvPr/>
        </p:nvSpPr>
        <p:spPr>
          <a:xfrm>
            <a:off x="8883972" y="2778460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FDDF9-072F-0A62-4979-6A59A9A3EF86}"/>
              </a:ext>
            </a:extLst>
          </p:cNvPr>
          <p:cNvSpPr txBox="1"/>
          <p:nvPr/>
        </p:nvSpPr>
        <p:spPr>
          <a:xfrm>
            <a:off x="10134919" y="2286238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260D3-E5FC-98EF-A9BA-4A18BAD569D9}"/>
              </a:ext>
            </a:extLst>
          </p:cNvPr>
          <p:cNvSpPr txBox="1"/>
          <p:nvPr/>
        </p:nvSpPr>
        <p:spPr>
          <a:xfrm>
            <a:off x="10148093" y="2721685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10D47-9399-CB89-8ADA-264981085AB2}"/>
              </a:ext>
            </a:extLst>
          </p:cNvPr>
          <p:cNvSpPr txBox="1"/>
          <p:nvPr/>
        </p:nvSpPr>
        <p:spPr>
          <a:xfrm>
            <a:off x="11462159" y="1916906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5C35C-0330-82E0-46EB-C2C03633E22E}"/>
              </a:ext>
            </a:extLst>
          </p:cNvPr>
          <p:cNvSpPr txBox="1"/>
          <p:nvPr/>
        </p:nvSpPr>
        <p:spPr>
          <a:xfrm>
            <a:off x="11399040" y="2544942"/>
            <a:ext cx="6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***</a:t>
            </a:r>
            <a:endParaRPr lang="LID4096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BBD9A-45D7-138F-5155-BAE53DC66937}"/>
              </a:ext>
            </a:extLst>
          </p:cNvPr>
          <p:cNvSpPr txBox="1"/>
          <p:nvPr/>
        </p:nvSpPr>
        <p:spPr>
          <a:xfrm>
            <a:off x="6757357" y="5086425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**</a:t>
            </a:r>
            <a:endParaRPr lang="LID4096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4B7AF-40D5-D8D1-362E-645640439179}"/>
              </a:ext>
            </a:extLst>
          </p:cNvPr>
          <p:cNvSpPr txBox="1"/>
          <p:nvPr/>
        </p:nvSpPr>
        <p:spPr>
          <a:xfrm>
            <a:off x="8181104" y="5086425"/>
            <a:ext cx="50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</a:t>
            </a:r>
            <a:endParaRPr lang="LID4096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91091-A8D8-EB4F-866C-07776F4AD9C1}"/>
              </a:ext>
            </a:extLst>
          </p:cNvPr>
          <p:cNvSpPr txBox="1"/>
          <p:nvPr/>
        </p:nvSpPr>
        <p:spPr>
          <a:xfrm>
            <a:off x="9421973" y="4963314"/>
            <a:ext cx="272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*p&lt; 0.05  **p&lt; 0.01  ***p&lt; 0.001</a:t>
            </a:r>
            <a:endParaRPr lang="LID4096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5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74BA37-13BE-124A-EE42-A543C22BA696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C3A89-6B7B-74CB-DE23-0F01B2DCCF6F}"/>
              </a:ext>
            </a:extLst>
          </p:cNvPr>
          <p:cNvSpPr txBox="1"/>
          <p:nvPr/>
        </p:nvSpPr>
        <p:spPr>
          <a:xfrm>
            <a:off x="612902" y="1286080"/>
            <a:ext cx="543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Intensively reared Skopelos goats</a:t>
            </a:r>
            <a:endParaRPr lang="LID4096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D4D87-474F-465D-3563-BAF7EB17E7A1}"/>
              </a:ext>
            </a:extLst>
          </p:cNvPr>
          <p:cNvSpPr txBox="1"/>
          <p:nvPr/>
        </p:nvSpPr>
        <p:spPr>
          <a:xfrm>
            <a:off x="6718341" y="1355382"/>
            <a:ext cx="547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Extensively reared Skopelos goats</a:t>
            </a:r>
            <a:endParaRPr lang="LID4096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 descr="Εικόνα που περιέχει γραμμικό σχέ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EF97E327-8896-F13A-F2AC-89F99A35F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0" y="1855824"/>
            <a:ext cx="3960000" cy="4176655"/>
          </a:xfrm>
          <a:prstGeom prst="rect">
            <a:avLst/>
          </a:prstGeom>
        </p:spPr>
      </p:pic>
      <p:pic>
        <p:nvPicPr>
          <p:cNvPr id="8" name="Εικόνα 7" descr="Εικόνα που περιέχει γραμμικό σχέ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8F77DBD9-478D-5191-ACF1-A05DBAD87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7" y="1913107"/>
            <a:ext cx="3959388" cy="417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64F1A1-4EBD-B909-C058-5B986535B23A}"/>
              </a:ext>
            </a:extLst>
          </p:cNvPr>
          <p:cNvSpPr txBox="1"/>
          <p:nvPr/>
        </p:nvSpPr>
        <p:spPr>
          <a:xfrm>
            <a:off x="103605" y="3241339"/>
            <a:ext cx="116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Gingivitis</a:t>
            </a:r>
          </a:p>
          <a:p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22DAF-78D2-C0AC-E26A-0197C8946ECF}"/>
              </a:ext>
            </a:extLst>
          </p:cNvPr>
          <p:cNvSpPr txBox="1"/>
          <p:nvPr/>
        </p:nvSpPr>
        <p:spPr>
          <a:xfrm>
            <a:off x="141417" y="4248009"/>
            <a:ext cx="245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Submandibular lymph nodes</a:t>
            </a:r>
          </a:p>
          <a:p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03A9AB-D1C4-0A9A-7193-C946D29E053C}"/>
              </a:ext>
            </a:extLst>
          </p:cNvPr>
          <p:cNvSpPr txBox="1"/>
          <p:nvPr/>
        </p:nvSpPr>
        <p:spPr>
          <a:xfrm>
            <a:off x="995895" y="5967599"/>
            <a:ext cx="146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Lameness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2ED53-9228-A793-9B58-44B995EF2CFB}"/>
              </a:ext>
            </a:extLst>
          </p:cNvPr>
          <p:cNvSpPr txBox="1"/>
          <p:nvPr/>
        </p:nvSpPr>
        <p:spPr>
          <a:xfrm>
            <a:off x="2961258" y="6024661"/>
            <a:ext cx="236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Overgrown hooves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2FE00-EB24-4539-3D7E-7AE745569A1C}"/>
              </a:ext>
            </a:extLst>
          </p:cNvPr>
          <p:cNvSpPr txBox="1"/>
          <p:nvPr/>
        </p:nvSpPr>
        <p:spPr>
          <a:xfrm>
            <a:off x="6508037" y="2969713"/>
            <a:ext cx="125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FAF-87E5-4ED7-0CBE-F959206D93C4}"/>
              </a:ext>
            </a:extLst>
          </p:cNvPr>
          <p:cNvSpPr txBox="1"/>
          <p:nvPr/>
        </p:nvSpPr>
        <p:spPr>
          <a:xfrm>
            <a:off x="6177598" y="4656988"/>
            <a:ext cx="30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Prescapular lymph nodes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654A-F75E-A765-7610-C39E93E86C6A}"/>
              </a:ext>
            </a:extLst>
          </p:cNvPr>
          <p:cNvSpPr txBox="1"/>
          <p:nvPr/>
        </p:nvSpPr>
        <p:spPr>
          <a:xfrm>
            <a:off x="8790988" y="5971425"/>
            <a:ext cx="30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Prefemoral lymph nodes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26B3C-09AE-D132-D762-26FCA9C3D5C4}"/>
              </a:ext>
            </a:extLst>
          </p:cNvPr>
          <p:cNvSpPr txBox="1"/>
          <p:nvPr/>
        </p:nvSpPr>
        <p:spPr>
          <a:xfrm>
            <a:off x="9888280" y="2686081"/>
            <a:ext cx="256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hair quality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4F139927-8A50-0044-88E8-357BA4160098}"/>
              </a:ext>
            </a:extLst>
          </p:cNvPr>
          <p:cNvCxnSpPr/>
          <p:nvPr/>
        </p:nvCxnSpPr>
        <p:spPr bwMode="auto">
          <a:xfrm flipV="1">
            <a:off x="1221724" y="3451748"/>
            <a:ext cx="4063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CF4C1D84-3986-CB30-55DD-A5F702B46E52}"/>
              </a:ext>
            </a:extLst>
          </p:cNvPr>
          <p:cNvCxnSpPr/>
          <p:nvPr/>
        </p:nvCxnSpPr>
        <p:spPr bwMode="auto">
          <a:xfrm flipV="1">
            <a:off x="1693509" y="3592394"/>
            <a:ext cx="422966" cy="5905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8532DAC7-8CB1-A0E9-DBA3-49DF26D6A31C}"/>
              </a:ext>
            </a:extLst>
          </p:cNvPr>
          <p:cNvCxnSpPr>
            <a:stCxn id="11" idx="0"/>
          </p:cNvCxnSpPr>
          <p:nvPr/>
        </p:nvCxnSpPr>
        <p:spPr bwMode="auto">
          <a:xfrm flipV="1">
            <a:off x="1725957" y="4925745"/>
            <a:ext cx="801558" cy="1041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8D4965E9-B1C8-C5F6-1D69-9E99DC9AA572}"/>
              </a:ext>
            </a:extLst>
          </p:cNvPr>
          <p:cNvCxnSpPr/>
          <p:nvPr/>
        </p:nvCxnSpPr>
        <p:spPr bwMode="auto">
          <a:xfrm>
            <a:off x="7788205" y="3115738"/>
            <a:ext cx="363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4C3CA96C-93B8-DDCC-BE13-90F538EBA613}"/>
              </a:ext>
            </a:extLst>
          </p:cNvPr>
          <p:cNvCxnSpPr/>
          <p:nvPr/>
        </p:nvCxnSpPr>
        <p:spPr bwMode="auto">
          <a:xfrm flipV="1">
            <a:off x="7970194" y="4067160"/>
            <a:ext cx="934948" cy="5654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472FFB4F-D38B-1AE6-3A34-67B622726935}"/>
              </a:ext>
            </a:extLst>
          </p:cNvPr>
          <p:cNvCxnSpPr/>
          <p:nvPr/>
        </p:nvCxnSpPr>
        <p:spPr bwMode="auto">
          <a:xfrm flipV="1">
            <a:off x="9888280" y="4463266"/>
            <a:ext cx="553543" cy="14086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E5A48276-521E-5062-EB12-A0EF5BF2B2A0}"/>
              </a:ext>
            </a:extLst>
          </p:cNvPr>
          <p:cNvCxnSpPr/>
          <p:nvPr/>
        </p:nvCxnSpPr>
        <p:spPr bwMode="auto">
          <a:xfrm flipH="1">
            <a:off x="9964292" y="3083839"/>
            <a:ext cx="416474" cy="526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F242EFC5-F819-36E2-2481-3EDE6590ED2F}"/>
              </a:ext>
            </a:extLst>
          </p:cNvPr>
          <p:cNvCxnSpPr/>
          <p:nvPr/>
        </p:nvCxnSpPr>
        <p:spPr bwMode="auto">
          <a:xfrm flipV="1">
            <a:off x="3600214" y="5436705"/>
            <a:ext cx="515320" cy="6422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493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D3B664-7130-5853-5400-34CC15AEEF96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C5BB1-9D87-9282-B7BD-ACCF338BA1BE}"/>
              </a:ext>
            </a:extLst>
          </p:cNvPr>
          <p:cNvSpPr txBox="1"/>
          <p:nvPr/>
        </p:nvSpPr>
        <p:spPr>
          <a:xfrm>
            <a:off x="350875" y="2243469"/>
            <a:ext cx="11841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systems have intrinsic costs and benefits for the health and welfare of goats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argeted modifications of husbandry and herd health management practices should be implemented based on evidence-based findings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4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B31235-2498-6D8D-AD69-39578650F3A2}"/>
              </a:ext>
            </a:extLst>
          </p:cNvPr>
          <p:cNvSpPr txBox="1"/>
          <p:nvPr/>
        </p:nvSpPr>
        <p:spPr>
          <a:xfrm>
            <a:off x="631858" y="2830960"/>
            <a:ext cx="11427279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grant agreement No 101000216.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29353-D82D-6789-D8B6-56562E5ECF7B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AA208C5-5BE0-5390-4770-38F5F017D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 bwMode="auto">
          <a:xfrm>
            <a:off x="303711" y="5037146"/>
            <a:ext cx="2928257" cy="1091549"/>
          </a:xfrm>
          <a:prstGeom prst="rect">
            <a:avLst/>
          </a:prstGeom>
          <a:noFill/>
        </p:spPr>
      </p:pic>
      <p:pic>
        <p:nvPicPr>
          <p:cNvPr id="3" name="Εικόνα 2" descr="Image result for ec flag">
            <a:extLst>
              <a:ext uri="{FF2B5EF4-FFF2-40B4-BE49-F238E27FC236}">
                <a16:creationId xmlns:a16="http://schemas.microsoft.com/office/drawing/2014/main" id="{CCE8B357-A7B3-2A1D-9295-4F1AC86D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0820" y="5134769"/>
            <a:ext cx="1524600" cy="993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08C42-6C17-441A-C1EC-0DB5266BA897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C00587F3-D3C9-F325-DFA9-719635C76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886653"/>
              </p:ext>
            </p:extLst>
          </p:nvPr>
        </p:nvGraphicFramePr>
        <p:xfrm>
          <a:off x="803218" y="1717041"/>
          <a:ext cx="11084560" cy="455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06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63BBED-0412-BC21-32D3-E6318EA107A0}"/>
              </a:ext>
            </a:extLst>
          </p:cNvPr>
          <p:cNvSpPr txBox="1"/>
          <p:nvPr/>
        </p:nvSpPr>
        <p:spPr>
          <a:xfrm>
            <a:off x="-527593" y="3196046"/>
            <a:ext cx="1026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Thank you for your attention!</a:t>
            </a:r>
            <a:endParaRPr lang="LID4096" sz="4000" b="1" dirty="0"/>
          </a:p>
        </p:txBody>
      </p:sp>
      <p:pic>
        <p:nvPicPr>
          <p:cNvPr id="3" name="Εικόνα 2" descr="Εικόνα που περιέχει δέντρο, αγελάδα, υπαίθριος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AD524B3A-27A0-DB30-0A06-5E5BCADB2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6" b="9432"/>
          <a:stretch/>
        </p:blipFill>
        <p:spPr>
          <a:xfrm>
            <a:off x="7922507" y="2024845"/>
            <a:ext cx="4037084" cy="28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5CA1A-2D1D-B211-5EA4-AB77BC0E4D54}"/>
              </a:ext>
            </a:extLst>
          </p:cNvPr>
          <p:cNvSpPr txBox="1"/>
          <p:nvPr/>
        </p:nvSpPr>
        <p:spPr>
          <a:xfrm>
            <a:off x="746760" y="2838102"/>
            <a:ext cx="1123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of this prospective study was to use animal-based indicators to assess health and welfare of the goats raised either on intensive or extensive systems. 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C85BA-C088-B3A2-6AAB-B35B141BBA4C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0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827A525-FBC8-3241-6745-0E02BED58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" y="1706620"/>
            <a:ext cx="5018765" cy="231520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2D27FD-EEEB-BB1A-68B6-CE6EBABE9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64"/>
          <a:stretch/>
        </p:blipFill>
        <p:spPr>
          <a:xfrm>
            <a:off x="603444" y="4348221"/>
            <a:ext cx="4998826" cy="2315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3381F-53B8-D4C6-08D2-0421BE483F56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5F270-F9A7-3F1C-4FA6-7573E5BA26C9}"/>
              </a:ext>
            </a:extLst>
          </p:cNvPr>
          <p:cNvSpPr txBox="1"/>
          <p:nvPr/>
        </p:nvSpPr>
        <p:spPr>
          <a:xfrm>
            <a:off x="5642147" y="2212064"/>
            <a:ext cx="635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Skopelos goats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intensively reared (Attika region)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 extensively reared (Skopelos island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began post-weaning and 4 samplings were carried out every 45-50 days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Assessments were carried out after the morning milking by the same veterinarian </a:t>
            </a:r>
          </a:p>
        </p:txBody>
      </p:sp>
    </p:spTree>
    <p:extLst>
      <p:ext uri="{BB962C8B-B14F-4D97-AF65-F5344CB8AC3E}">
        <p14:creationId xmlns:p14="http://schemas.microsoft.com/office/powerpoint/2010/main" val="299848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ED6C89FA-21F6-488A-A970-ADC3CDE75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405678"/>
              </p:ext>
            </p:extLst>
          </p:nvPr>
        </p:nvGraphicFramePr>
        <p:xfrm>
          <a:off x="416560" y="660401"/>
          <a:ext cx="11643359" cy="39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A77987-3ABA-A70B-BB06-6CF1C8089DD6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DEF2A-6968-81FC-B6B3-DDF2F8D9655C}"/>
              </a:ext>
            </a:extLst>
          </p:cNvPr>
          <p:cNvSpPr txBox="1"/>
          <p:nvPr/>
        </p:nvSpPr>
        <p:spPr>
          <a:xfrm>
            <a:off x="377595" y="4042956"/>
            <a:ext cx="230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Overgrown hooves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0297DDEB-7542-2FC4-D6CE-8665C72D24C4}"/>
              </a:ext>
            </a:extLst>
          </p:cNvPr>
          <p:cNvSpPr txBox="1"/>
          <p:nvPr/>
        </p:nvSpPr>
        <p:spPr>
          <a:xfrm>
            <a:off x="3554452" y="4271321"/>
            <a:ext cx="207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lesions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9BA7A753-37F0-AEF2-7348-E6CB04E6EEEE}"/>
              </a:ext>
            </a:extLst>
          </p:cNvPr>
          <p:cNvSpPr txBox="1"/>
          <p:nvPr/>
        </p:nvSpPr>
        <p:spPr>
          <a:xfrm>
            <a:off x="6662860" y="4227622"/>
            <a:ext cx="2319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Papillomatosis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Supramammary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lymph nodes (1-5)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90B5899-9532-A200-D816-100C9DAF661D}"/>
              </a:ext>
            </a:extLst>
          </p:cNvPr>
          <p:cNvSpPr txBox="1"/>
          <p:nvPr/>
        </p:nvSpPr>
        <p:spPr>
          <a:xfrm>
            <a:off x="9718919" y="4227622"/>
            <a:ext cx="2319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coat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Faecal soiling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nodes (1-5)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Submandibular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Prescapular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Prefemoral</a:t>
            </a:r>
          </a:p>
        </p:txBody>
      </p:sp>
    </p:spTree>
    <p:extLst>
      <p:ext uri="{BB962C8B-B14F-4D97-AF65-F5344CB8AC3E}">
        <p14:creationId xmlns:p14="http://schemas.microsoft.com/office/powerpoint/2010/main" val="191019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εσωτερικό, καφέ,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05A4D8A4-F1D3-109C-6FE1-51CFE6EE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7" y="2098990"/>
            <a:ext cx="4058070" cy="2712591"/>
          </a:xfrm>
          <a:prstGeom prst="rect">
            <a:avLst/>
          </a:prstGeom>
        </p:spPr>
      </p:pic>
      <p:pic>
        <p:nvPicPr>
          <p:cNvPr id="5" name="Εικόνα 4" descr="Εικόνα που περιέχει άτομο, θηλαστικό, υπαίθριος, άλογο&#10;&#10;Περιγραφή που δημιουργήθηκε αυτόματα">
            <a:extLst>
              <a:ext uri="{FF2B5EF4-FFF2-40B4-BE49-F238E27FC236}">
                <a16:creationId xmlns:a16="http://schemas.microsoft.com/office/drawing/2014/main" id="{B47E3C3A-6AF0-EF97-1ECA-74F59CB32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4" t="32041" r="31713" b="16106"/>
          <a:stretch/>
        </p:blipFill>
        <p:spPr>
          <a:xfrm>
            <a:off x="304204" y="1991424"/>
            <a:ext cx="2836305" cy="287515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D23A0F6-F03F-ABA4-46D8-F485E1F5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79" y="2091676"/>
            <a:ext cx="2120221" cy="2826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A057B-EE40-5222-8E5D-6CC48A9534BB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2528F-F49F-4608-B507-63A8CB9FC088}"/>
              </a:ext>
            </a:extLst>
          </p:cNvPr>
          <p:cNvSpPr txBox="1"/>
          <p:nvPr/>
        </p:nvSpPr>
        <p:spPr>
          <a:xfrm>
            <a:off x="660400" y="5086588"/>
            <a:ext cx="275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Udder asymmetry</a:t>
            </a:r>
            <a:endParaRPr lang="LID4096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A32F0-402D-9D4B-A4E7-CB4D76252798}"/>
              </a:ext>
            </a:extLst>
          </p:cNvPr>
          <p:cNvSpPr txBox="1"/>
          <p:nvPr/>
        </p:nvSpPr>
        <p:spPr>
          <a:xfrm>
            <a:off x="4317465" y="5086588"/>
            <a:ext cx="397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Prefemoral lymph node palpation</a:t>
            </a:r>
            <a:endParaRPr lang="LID4096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04003-3C55-9F41-6B7C-8587E46F9259}"/>
              </a:ext>
            </a:extLst>
          </p:cNvPr>
          <p:cNvSpPr txBox="1"/>
          <p:nvPr/>
        </p:nvSpPr>
        <p:spPr>
          <a:xfrm>
            <a:off x="9651999" y="5086588"/>
            <a:ext cx="275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 abscess</a:t>
            </a:r>
            <a:endParaRPr lang="LID4096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7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C7FDB1-002F-E3DF-5445-324A0CE36C27}"/>
              </a:ext>
            </a:extLst>
          </p:cNvPr>
          <p:cNvSpPr txBox="1"/>
          <p:nvPr/>
        </p:nvSpPr>
        <p:spPr>
          <a:xfrm>
            <a:off x="850605" y="3492798"/>
            <a:ext cx="2626242" cy="523220"/>
          </a:xfrm>
          <a:prstGeom prst="rect">
            <a:avLst/>
          </a:prstGeom>
          <a:solidFill>
            <a:srgbClr val="D7E5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097BDCFD-2F0C-723B-635F-A385FA7FC4D8}"/>
              </a:ext>
            </a:extLst>
          </p:cNvPr>
          <p:cNvCxnSpPr/>
          <p:nvPr/>
        </p:nvCxnSpPr>
        <p:spPr>
          <a:xfrm>
            <a:off x="3476847" y="1848881"/>
            <a:ext cx="0" cy="410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6C80178A-5A15-A13C-0063-447D7833C3C6}"/>
              </a:ext>
            </a:extLst>
          </p:cNvPr>
          <p:cNvCxnSpPr/>
          <p:nvPr/>
        </p:nvCxnSpPr>
        <p:spPr>
          <a:xfrm>
            <a:off x="3476847" y="1850131"/>
            <a:ext cx="3760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C0636270-49C1-14E0-A463-118ABC59FC86}"/>
              </a:ext>
            </a:extLst>
          </p:cNvPr>
          <p:cNvCxnSpPr/>
          <p:nvPr/>
        </p:nvCxnSpPr>
        <p:spPr>
          <a:xfrm>
            <a:off x="3476847" y="5952881"/>
            <a:ext cx="3760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B8B3ED-3C6F-9E8D-5190-D927628AC365}"/>
              </a:ext>
            </a:extLst>
          </p:cNvPr>
          <p:cNvSpPr txBox="1"/>
          <p:nvPr/>
        </p:nvSpPr>
        <p:spPr>
          <a:xfrm>
            <a:off x="3996073" y="1642361"/>
            <a:ext cx="8018711" cy="461665"/>
          </a:xfrm>
          <a:prstGeom prst="rect">
            <a:avLst/>
          </a:prstGeom>
          <a:noFill/>
          <a:ln>
            <a:solidFill>
              <a:srgbClr val="D7E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Prevalence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60782-D4F4-8B76-AC82-7FD4DD72458D}"/>
              </a:ext>
            </a:extLst>
          </p:cNvPr>
          <p:cNvSpPr txBox="1"/>
          <p:nvPr/>
        </p:nvSpPr>
        <p:spPr>
          <a:xfrm>
            <a:off x="3980247" y="3138855"/>
            <a:ext cx="8018713" cy="1569660"/>
          </a:xfrm>
          <a:prstGeom prst="rect">
            <a:avLst/>
          </a:prstGeom>
          <a:noFill/>
          <a:ln>
            <a:solidFill>
              <a:srgbClr val="D7E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binary regression (SPSS v.26)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effects = Age (2,3, ≥4), Farm (1-2), Stage of milking period (1-4), Milk yield (kg)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effect = Animal 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2DE30-067A-68CA-55A6-518683C804FB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Ευθύγραμμο βέλος σύνδεσης 1">
            <a:extLst>
              <a:ext uri="{FF2B5EF4-FFF2-40B4-BE49-F238E27FC236}">
                <a16:creationId xmlns:a16="http://schemas.microsoft.com/office/drawing/2014/main" id="{D304D332-E270-DFE0-F928-A2D1D933F0FC}"/>
              </a:ext>
            </a:extLst>
          </p:cNvPr>
          <p:cNvCxnSpPr/>
          <p:nvPr/>
        </p:nvCxnSpPr>
        <p:spPr>
          <a:xfrm>
            <a:off x="3487007" y="3697361"/>
            <a:ext cx="3760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9C624C-C975-7488-F485-32A2E5F35F52}"/>
              </a:ext>
            </a:extLst>
          </p:cNvPr>
          <p:cNvSpPr txBox="1"/>
          <p:nvPr/>
        </p:nvSpPr>
        <p:spPr>
          <a:xfrm>
            <a:off x="3980247" y="5498231"/>
            <a:ext cx="8018711" cy="1107996"/>
          </a:xfrm>
          <a:prstGeom prst="rect">
            <a:avLst/>
          </a:prstGeom>
          <a:noFill/>
          <a:ln>
            <a:solidFill>
              <a:srgbClr val="D7E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of the prevalence of different health indicators between intensively and extensively reared animals for each sampling)</a:t>
            </a:r>
            <a:endParaRPr 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B2253-DED3-6DE6-EB26-AD88DA9B3CDB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Farm effect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CD22F9E5-5AA1-5449-334B-7E11409C1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86184"/>
              </p:ext>
            </p:extLst>
          </p:nvPr>
        </p:nvGraphicFramePr>
        <p:xfrm>
          <a:off x="1427480" y="1078367"/>
          <a:ext cx="9784080" cy="565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360">
                  <a:extLst>
                    <a:ext uri="{9D8B030D-6E8A-4147-A177-3AD203B41FA5}">
                      <a16:colId xmlns:a16="http://schemas.microsoft.com/office/drawing/2014/main" val="202148426"/>
                    </a:ext>
                  </a:extLst>
                </a:gridCol>
                <a:gridCol w="3261360">
                  <a:extLst>
                    <a:ext uri="{9D8B030D-6E8A-4147-A177-3AD203B41FA5}">
                      <a16:colId xmlns:a16="http://schemas.microsoft.com/office/drawing/2014/main" val="668157178"/>
                    </a:ext>
                  </a:extLst>
                </a:gridCol>
                <a:gridCol w="3261360">
                  <a:extLst>
                    <a:ext uri="{9D8B030D-6E8A-4147-A177-3AD203B41FA5}">
                      <a16:colId xmlns:a16="http://schemas.microsoft.com/office/drawing/2014/main" val="2761231291"/>
                    </a:ext>
                  </a:extLst>
                </a:gridCol>
              </a:tblGrid>
              <a:tr h="4047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Traits</a:t>
                      </a:r>
                      <a:endParaRPr lang="el-CY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F-value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(0.05)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59267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Lameness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43127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Arthritis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63158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Overgrown hooves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82194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Anaemia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918075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Nose lesions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l-CY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0.897</a:t>
                      </a:r>
                      <a:endParaRPr lang="el-CY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82022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Gingivitis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24953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Udder abscesses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0.245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63914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Papillomatosis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62469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Fibrosis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0.115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57520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Asymmetry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08620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supramammary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l-CY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10873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supramammary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l-CY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05480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Faecal soiling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CY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262226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Hair quality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375021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prefemoral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97409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prefemoral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87496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prescapular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17462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prescapular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7929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submandibular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51745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submandibular lymph node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58955"/>
                  </a:ext>
                </a:extLst>
              </a:tr>
              <a:tr h="239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Abscesses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C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CY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5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4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2FFEFE-A9F8-C777-0E72-1FAD4159C36F}"/>
              </a:ext>
            </a:extLst>
          </p:cNvPr>
          <p:cNvSpPr txBox="1"/>
          <p:nvPr/>
        </p:nvSpPr>
        <p:spPr>
          <a:xfrm>
            <a:off x="508000" y="2274838"/>
            <a:ext cx="1141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effect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anaemia, overgrown hooves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Stage of milking period effect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overgrown hooves, anaemia, fibrosis, asymmetry, hair quality, prescapular lymph nodes, abscesses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Milk yield effect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overgrown hooves, fibrosis, asymmetry, hair quality, prescapular lymph nodes, abscesses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D8D67-8347-42C6-C155-F2BABB104368}"/>
              </a:ext>
            </a:extLst>
          </p:cNvPr>
          <p:cNvSpPr txBox="1"/>
          <p:nvPr/>
        </p:nvSpPr>
        <p:spPr>
          <a:xfrm>
            <a:off x="3554452" y="432036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3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739</Words>
  <Application>Microsoft Office PowerPoint</Application>
  <PresentationFormat>Widescreen</PresentationFormat>
  <Paragraphs>204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Kaya East</dc:creator>
  <cp:lastModifiedBy>Maria Anastasi</cp:lastModifiedBy>
  <cp:revision>66</cp:revision>
  <dcterms:created xsi:type="dcterms:W3CDTF">2022-05-13T11:59:01Z</dcterms:created>
  <dcterms:modified xsi:type="dcterms:W3CDTF">2023-04-18T05:26:35Z</dcterms:modified>
</cp:coreProperties>
</file>